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sldIdLst>
    <p:sldId id="266" r:id="rId2"/>
    <p:sldId id="267" r:id="rId3"/>
    <p:sldId id="268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4"/>
    <p:restoredTop sz="94694"/>
  </p:normalViewPr>
  <p:slideViewPr>
    <p:cSldViewPr snapToGrid="0">
      <p:cViewPr varScale="1">
        <p:scale>
          <a:sx n="48" d="100"/>
          <a:sy n="48" d="100"/>
        </p:scale>
        <p:origin x="24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. Image full, dégradé bleu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093E937C-C0D3-2901-CC7D-692098DB1B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899" r="5851"/>
          <a:stretch/>
        </p:blipFill>
        <p:spPr>
          <a:xfrm rot="5400000">
            <a:off x="-1" y="2"/>
            <a:ext cx="13716001" cy="137159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2A20B23-D57F-B973-3DE0-806C2B9AF0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58339" y="1868292"/>
            <a:ext cx="1904770" cy="1869277"/>
          </a:xfrm>
          <a:prstGeom prst="rect">
            <a:avLst/>
          </a:prstGeom>
        </p:spPr>
      </p:pic>
      <p:sp>
        <p:nvSpPr>
          <p:cNvPr id="5" name="Forme libre 4">
            <a:extLst>
              <a:ext uri="{FF2B5EF4-FFF2-40B4-BE49-F238E27FC236}">
                <a16:creationId xmlns:a16="http://schemas.microsoft.com/office/drawing/2014/main" id="{4B0A8A41-786E-E817-B706-602B91916225}"/>
              </a:ext>
            </a:extLst>
          </p:cNvPr>
          <p:cNvSpPr/>
          <p:nvPr/>
        </p:nvSpPr>
        <p:spPr>
          <a:xfrm>
            <a:off x="1244600" y="1235075"/>
            <a:ext cx="11226800" cy="11245850"/>
          </a:xfrm>
          <a:custGeom>
            <a:avLst/>
            <a:gdLst>
              <a:gd name="connsiteX0" fmla="*/ 11226800 w 11226800"/>
              <a:gd name="connsiteY0" fmla="*/ 11245850 h 11245850"/>
              <a:gd name="connsiteX1" fmla="*/ 6963791 w 11226800"/>
              <a:gd name="connsiteY1" fmla="*/ 11245850 h 11245850"/>
              <a:gd name="connsiteX2" fmla="*/ 6963791 w 11226800"/>
              <a:gd name="connsiteY2" fmla="*/ 11207750 h 11245850"/>
              <a:gd name="connsiteX3" fmla="*/ 11188700 w 11226800"/>
              <a:gd name="connsiteY3" fmla="*/ 11207750 h 11245850"/>
              <a:gd name="connsiteX4" fmla="*/ 11188700 w 11226800"/>
              <a:gd name="connsiteY4" fmla="*/ 38100 h 11245850"/>
              <a:gd name="connsiteX5" fmla="*/ 38100 w 11226800"/>
              <a:gd name="connsiteY5" fmla="*/ 38100 h 11245850"/>
              <a:gd name="connsiteX6" fmla="*/ 38100 w 11226800"/>
              <a:gd name="connsiteY6" fmla="*/ 11207750 h 11245850"/>
              <a:gd name="connsiteX7" fmla="*/ 4214241 w 11226800"/>
              <a:gd name="connsiteY7" fmla="*/ 11207750 h 11245850"/>
              <a:gd name="connsiteX8" fmla="*/ 4214241 w 11226800"/>
              <a:gd name="connsiteY8" fmla="*/ 11245850 h 11245850"/>
              <a:gd name="connsiteX9" fmla="*/ 0 w 11226800"/>
              <a:gd name="connsiteY9" fmla="*/ 11245850 h 11245850"/>
              <a:gd name="connsiteX10" fmla="*/ 0 w 11226800"/>
              <a:gd name="connsiteY10" fmla="*/ 0 h 11245850"/>
              <a:gd name="connsiteX11" fmla="*/ 11226800 w 11226800"/>
              <a:gd name="connsiteY11" fmla="*/ 0 h 11245850"/>
              <a:gd name="connsiteX12" fmla="*/ 11226800 w 11226800"/>
              <a:gd name="connsiteY12" fmla="*/ 11245850 h 1124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26800" h="11245850">
                <a:moveTo>
                  <a:pt x="11226800" y="11245850"/>
                </a:moveTo>
                <a:lnTo>
                  <a:pt x="6963791" y="11245850"/>
                </a:lnTo>
                <a:lnTo>
                  <a:pt x="6963791" y="11207750"/>
                </a:lnTo>
                <a:lnTo>
                  <a:pt x="11188700" y="11207750"/>
                </a:lnTo>
                <a:lnTo>
                  <a:pt x="11188700" y="38100"/>
                </a:lnTo>
                <a:lnTo>
                  <a:pt x="38100" y="38100"/>
                </a:lnTo>
                <a:lnTo>
                  <a:pt x="38100" y="11207750"/>
                </a:lnTo>
                <a:lnTo>
                  <a:pt x="4214241" y="11207750"/>
                </a:lnTo>
                <a:lnTo>
                  <a:pt x="4214241" y="11245850"/>
                </a:lnTo>
                <a:lnTo>
                  <a:pt x="0" y="11245850"/>
                </a:lnTo>
                <a:lnTo>
                  <a:pt x="0" y="0"/>
                </a:lnTo>
                <a:lnTo>
                  <a:pt x="11226800" y="0"/>
                </a:lnTo>
                <a:lnTo>
                  <a:pt x="11226800" y="1124585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grpSp>
        <p:nvGrpSpPr>
          <p:cNvPr id="6" name="Graphique 2">
            <a:extLst>
              <a:ext uri="{FF2B5EF4-FFF2-40B4-BE49-F238E27FC236}">
                <a16:creationId xmlns:a16="http://schemas.microsoft.com/office/drawing/2014/main" id="{F3732C58-3686-123D-D53E-84EA9E8E30A8}"/>
              </a:ext>
            </a:extLst>
          </p:cNvPr>
          <p:cNvGrpSpPr/>
          <p:nvPr/>
        </p:nvGrpSpPr>
        <p:grpSpPr>
          <a:xfrm>
            <a:off x="5625591" y="11994133"/>
            <a:ext cx="2445258" cy="889889"/>
            <a:chOff x="5625591" y="11994133"/>
            <a:chExt cx="2445258" cy="889889"/>
          </a:xfrm>
        </p:grpSpPr>
        <p:grpSp>
          <p:nvGrpSpPr>
            <p:cNvPr id="7" name="Graphique 2">
              <a:extLst>
                <a:ext uri="{FF2B5EF4-FFF2-40B4-BE49-F238E27FC236}">
                  <a16:creationId xmlns:a16="http://schemas.microsoft.com/office/drawing/2014/main" id="{407BB4A8-E0AD-B14D-53B7-EDBDC0F4AA84}"/>
                </a:ext>
              </a:extLst>
            </p:cNvPr>
            <p:cNvGrpSpPr/>
            <p:nvPr/>
          </p:nvGrpSpPr>
          <p:grpSpPr>
            <a:xfrm>
              <a:off x="6119495" y="11994260"/>
              <a:ext cx="1172985" cy="888872"/>
              <a:chOff x="6119495" y="11994260"/>
              <a:chExt cx="1172985" cy="888872"/>
            </a:xfrm>
          </p:grpSpPr>
          <p:sp>
            <p:nvSpPr>
              <p:cNvPr id="8" name="Forme libre 7">
                <a:extLst>
                  <a:ext uri="{FF2B5EF4-FFF2-40B4-BE49-F238E27FC236}">
                    <a16:creationId xmlns:a16="http://schemas.microsoft.com/office/drawing/2014/main" id="{A030F0DF-D358-5104-03EB-996BEABC11CA}"/>
                  </a:ext>
                </a:extLst>
              </p:cNvPr>
              <p:cNvSpPr/>
              <p:nvPr/>
            </p:nvSpPr>
            <p:spPr>
              <a:xfrm>
                <a:off x="6245478" y="12506832"/>
                <a:ext cx="15113" cy="16764"/>
              </a:xfrm>
              <a:custGeom>
                <a:avLst/>
                <a:gdLst>
                  <a:gd name="connsiteX0" fmla="*/ 15113 w 15113"/>
                  <a:gd name="connsiteY0" fmla="*/ 3429 h 16764"/>
                  <a:gd name="connsiteX1" fmla="*/ 10033 w 15113"/>
                  <a:gd name="connsiteY1" fmla="*/ 10033 h 16764"/>
                  <a:gd name="connsiteX2" fmla="*/ 3302 w 15113"/>
                  <a:gd name="connsiteY2" fmla="*/ 16764 h 16764"/>
                  <a:gd name="connsiteX3" fmla="*/ 0 w 15113"/>
                  <a:gd name="connsiteY3" fmla="*/ 15113 h 16764"/>
                  <a:gd name="connsiteX4" fmla="*/ 13462 w 15113"/>
                  <a:gd name="connsiteY4" fmla="*/ 0 h 16764"/>
                  <a:gd name="connsiteX5" fmla="*/ 15113 w 15113"/>
                  <a:gd name="connsiteY5" fmla="*/ 3429 h 1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13" h="16764">
                    <a:moveTo>
                      <a:pt x="15113" y="3429"/>
                    </a:moveTo>
                    <a:cubicBezTo>
                      <a:pt x="13462" y="6731"/>
                      <a:pt x="11557" y="7112"/>
                      <a:pt x="10033" y="10033"/>
                    </a:cubicBezTo>
                    <a:cubicBezTo>
                      <a:pt x="8382" y="13462"/>
                      <a:pt x="6731" y="15113"/>
                      <a:pt x="3302" y="16764"/>
                    </a:cubicBezTo>
                    <a:cubicBezTo>
                      <a:pt x="1651" y="16764"/>
                      <a:pt x="0" y="16764"/>
                      <a:pt x="0" y="15113"/>
                    </a:cubicBezTo>
                    <a:cubicBezTo>
                      <a:pt x="1651" y="8382"/>
                      <a:pt x="6731" y="1651"/>
                      <a:pt x="13462" y="0"/>
                    </a:cubicBezTo>
                    <a:cubicBezTo>
                      <a:pt x="15113" y="0"/>
                      <a:pt x="15113" y="1651"/>
                      <a:pt x="15113" y="34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" name="Forme libre 8">
                <a:extLst>
                  <a:ext uri="{FF2B5EF4-FFF2-40B4-BE49-F238E27FC236}">
                    <a16:creationId xmlns:a16="http://schemas.microsoft.com/office/drawing/2014/main" id="{3AE38E01-1FF0-7472-48F4-70D7B6770064}"/>
                  </a:ext>
                </a:extLst>
              </p:cNvPr>
              <p:cNvSpPr/>
              <p:nvPr/>
            </p:nvSpPr>
            <p:spPr>
              <a:xfrm>
                <a:off x="6306166" y="12759506"/>
                <a:ext cx="32551" cy="25782"/>
              </a:xfrm>
              <a:custGeom>
                <a:avLst/>
                <a:gdLst>
                  <a:gd name="connsiteX0" fmla="*/ 28339 w 32551"/>
                  <a:gd name="connsiteY0" fmla="*/ 7296 h 25782"/>
                  <a:gd name="connsiteX1" fmla="*/ 30498 w 32551"/>
                  <a:gd name="connsiteY1" fmla="*/ 9836 h 25782"/>
                  <a:gd name="connsiteX2" fmla="*/ 17798 w 32551"/>
                  <a:gd name="connsiteY2" fmla="*/ 18726 h 25782"/>
                  <a:gd name="connsiteX3" fmla="*/ 15131 w 32551"/>
                  <a:gd name="connsiteY3" fmla="*/ 19107 h 25782"/>
                  <a:gd name="connsiteX4" fmla="*/ 8908 w 32551"/>
                  <a:gd name="connsiteY4" fmla="*/ 24949 h 25782"/>
                  <a:gd name="connsiteX5" fmla="*/ 526 w 32551"/>
                  <a:gd name="connsiteY5" fmla="*/ 23044 h 25782"/>
                  <a:gd name="connsiteX6" fmla="*/ 12972 w 32551"/>
                  <a:gd name="connsiteY6" fmla="*/ 11233 h 25782"/>
                  <a:gd name="connsiteX7" fmla="*/ 19957 w 32551"/>
                  <a:gd name="connsiteY7" fmla="*/ 4629 h 25782"/>
                  <a:gd name="connsiteX8" fmla="*/ 23513 w 32551"/>
                  <a:gd name="connsiteY8" fmla="*/ 819 h 25782"/>
                  <a:gd name="connsiteX9" fmla="*/ 32403 w 32551"/>
                  <a:gd name="connsiteY9" fmla="*/ 2343 h 25782"/>
                  <a:gd name="connsiteX10" fmla="*/ 28339 w 32551"/>
                  <a:gd name="connsiteY10" fmla="*/ 7296 h 2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551" h="25782">
                    <a:moveTo>
                      <a:pt x="28339" y="7296"/>
                    </a:moveTo>
                    <a:cubicBezTo>
                      <a:pt x="30371" y="7677"/>
                      <a:pt x="31895" y="8693"/>
                      <a:pt x="30498" y="9836"/>
                    </a:cubicBezTo>
                    <a:cubicBezTo>
                      <a:pt x="26562" y="13519"/>
                      <a:pt x="22878" y="17075"/>
                      <a:pt x="17798" y="18726"/>
                    </a:cubicBezTo>
                    <a:cubicBezTo>
                      <a:pt x="17417" y="18853"/>
                      <a:pt x="16401" y="19107"/>
                      <a:pt x="15131" y="19107"/>
                    </a:cubicBezTo>
                    <a:cubicBezTo>
                      <a:pt x="13099" y="21139"/>
                      <a:pt x="11067" y="23044"/>
                      <a:pt x="8908" y="24949"/>
                    </a:cubicBezTo>
                    <a:cubicBezTo>
                      <a:pt x="6876" y="26727"/>
                      <a:pt x="-2268" y="25457"/>
                      <a:pt x="526" y="23044"/>
                    </a:cubicBezTo>
                    <a:cubicBezTo>
                      <a:pt x="4717" y="19234"/>
                      <a:pt x="8781" y="15043"/>
                      <a:pt x="12972" y="11233"/>
                    </a:cubicBezTo>
                    <a:cubicBezTo>
                      <a:pt x="15258" y="9074"/>
                      <a:pt x="17798" y="7042"/>
                      <a:pt x="19957" y="4629"/>
                    </a:cubicBezTo>
                    <a:cubicBezTo>
                      <a:pt x="21100" y="3232"/>
                      <a:pt x="21989" y="1835"/>
                      <a:pt x="23513" y="819"/>
                    </a:cubicBezTo>
                    <a:cubicBezTo>
                      <a:pt x="24910" y="-70"/>
                      <a:pt x="33800" y="-959"/>
                      <a:pt x="32403" y="2343"/>
                    </a:cubicBezTo>
                    <a:cubicBezTo>
                      <a:pt x="31641" y="4248"/>
                      <a:pt x="29990" y="5772"/>
                      <a:pt x="28339" y="72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0" name="Forme libre 9">
                <a:extLst>
                  <a:ext uri="{FF2B5EF4-FFF2-40B4-BE49-F238E27FC236}">
                    <a16:creationId xmlns:a16="http://schemas.microsoft.com/office/drawing/2014/main" id="{E34D1DF5-1E0E-06E3-C224-4228740A259D}"/>
                  </a:ext>
                </a:extLst>
              </p:cNvPr>
              <p:cNvSpPr/>
              <p:nvPr/>
            </p:nvSpPr>
            <p:spPr>
              <a:xfrm>
                <a:off x="6201283" y="12717325"/>
                <a:ext cx="150113" cy="99768"/>
              </a:xfrm>
              <a:custGeom>
                <a:avLst/>
                <a:gdLst>
                  <a:gd name="connsiteX0" fmla="*/ 149987 w 150113"/>
                  <a:gd name="connsiteY0" fmla="*/ 4518 h 99768"/>
                  <a:gd name="connsiteX1" fmla="*/ 107188 w 150113"/>
                  <a:gd name="connsiteY1" fmla="*/ 30681 h 99768"/>
                  <a:gd name="connsiteX2" fmla="*/ 106807 w 150113"/>
                  <a:gd name="connsiteY2" fmla="*/ 30935 h 99768"/>
                  <a:gd name="connsiteX3" fmla="*/ 87630 w 150113"/>
                  <a:gd name="connsiteY3" fmla="*/ 43762 h 99768"/>
                  <a:gd name="connsiteX4" fmla="*/ 65405 w 150113"/>
                  <a:gd name="connsiteY4" fmla="*/ 54684 h 99768"/>
                  <a:gd name="connsiteX5" fmla="*/ 65405 w 150113"/>
                  <a:gd name="connsiteY5" fmla="*/ 54303 h 99768"/>
                  <a:gd name="connsiteX6" fmla="*/ 62484 w 150113"/>
                  <a:gd name="connsiteY6" fmla="*/ 53541 h 99768"/>
                  <a:gd name="connsiteX7" fmla="*/ 45593 w 150113"/>
                  <a:gd name="connsiteY7" fmla="*/ 66495 h 99768"/>
                  <a:gd name="connsiteX8" fmla="*/ 43307 w 150113"/>
                  <a:gd name="connsiteY8" fmla="*/ 68654 h 99768"/>
                  <a:gd name="connsiteX9" fmla="*/ 43307 w 150113"/>
                  <a:gd name="connsiteY9" fmla="*/ 68654 h 99768"/>
                  <a:gd name="connsiteX10" fmla="*/ 43307 w 150113"/>
                  <a:gd name="connsiteY10" fmla="*/ 68908 h 99768"/>
                  <a:gd name="connsiteX11" fmla="*/ 40767 w 150113"/>
                  <a:gd name="connsiteY11" fmla="*/ 71321 h 99768"/>
                  <a:gd name="connsiteX12" fmla="*/ 40513 w 150113"/>
                  <a:gd name="connsiteY12" fmla="*/ 71575 h 99768"/>
                  <a:gd name="connsiteX13" fmla="*/ 40386 w 150113"/>
                  <a:gd name="connsiteY13" fmla="*/ 71829 h 99768"/>
                  <a:gd name="connsiteX14" fmla="*/ 36703 w 150113"/>
                  <a:gd name="connsiteY14" fmla="*/ 75766 h 99768"/>
                  <a:gd name="connsiteX15" fmla="*/ 34417 w 150113"/>
                  <a:gd name="connsiteY15" fmla="*/ 78052 h 99768"/>
                  <a:gd name="connsiteX16" fmla="*/ 30734 w 150113"/>
                  <a:gd name="connsiteY16" fmla="*/ 76782 h 99768"/>
                  <a:gd name="connsiteX17" fmla="*/ 30734 w 150113"/>
                  <a:gd name="connsiteY17" fmla="*/ 76782 h 99768"/>
                  <a:gd name="connsiteX18" fmla="*/ 27813 w 150113"/>
                  <a:gd name="connsiteY18" fmla="*/ 78052 h 99768"/>
                  <a:gd name="connsiteX19" fmla="*/ 25146 w 150113"/>
                  <a:gd name="connsiteY19" fmla="*/ 79449 h 99768"/>
                  <a:gd name="connsiteX20" fmla="*/ 24003 w 150113"/>
                  <a:gd name="connsiteY20" fmla="*/ 79322 h 99768"/>
                  <a:gd name="connsiteX21" fmla="*/ 22860 w 150113"/>
                  <a:gd name="connsiteY21" fmla="*/ 79703 h 99768"/>
                  <a:gd name="connsiteX22" fmla="*/ 16764 w 150113"/>
                  <a:gd name="connsiteY22" fmla="*/ 84783 h 99768"/>
                  <a:gd name="connsiteX23" fmla="*/ 6985 w 150113"/>
                  <a:gd name="connsiteY23" fmla="*/ 95197 h 99768"/>
                  <a:gd name="connsiteX24" fmla="*/ 6985 w 150113"/>
                  <a:gd name="connsiteY24" fmla="*/ 95324 h 99768"/>
                  <a:gd name="connsiteX25" fmla="*/ 6604 w 150113"/>
                  <a:gd name="connsiteY25" fmla="*/ 95832 h 99768"/>
                  <a:gd name="connsiteX26" fmla="*/ 6223 w 150113"/>
                  <a:gd name="connsiteY26" fmla="*/ 96467 h 99768"/>
                  <a:gd name="connsiteX27" fmla="*/ 5588 w 150113"/>
                  <a:gd name="connsiteY27" fmla="*/ 97102 h 99768"/>
                  <a:gd name="connsiteX28" fmla="*/ 5588 w 150113"/>
                  <a:gd name="connsiteY28" fmla="*/ 97356 h 99768"/>
                  <a:gd name="connsiteX29" fmla="*/ 4445 w 150113"/>
                  <a:gd name="connsiteY29" fmla="*/ 99007 h 99768"/>
                  <a:gd name="connsiteX30" fmla="*/ 4445 w 150113"/>
                  <a:gd name="connsiteY30" fmla="*/ 99007 h 99768"/>
                  <a:gd name="connsiteX31" fmla="*/ 3048 w 150113"/>
                  <a:gd name="connsiteY31" fmla="*/ 99769 h 99768"/>
                  <a:gd name="connsiteX32" fmla="*/ 2286 w 150113"/>
                  <a:gd name="connsiteY32" fmla="*/ 98753 h 99768"/>
                  <a:gd name="connsiteX33" fmla="*/ 1905 w 150113"/>
                  <a:gd name="connsiteY33" fmla="*/ 97991 h 99768"/>
                  <a:gd name="connsiteX34" fmla="*/ 381 w 150113"/>
                  <a:gd name="connsiteY34" fmla="*/ 95197 h 99768"/>
                  <a:gd name="connsiteX35" fmla="*/ 0 w 150113"/>
                  <a:gd name="connsiteY35" fmla="*/ 94308 h 99768"/>
                  <a:gd name="connsiteX36" fmla="*/ 5207 w 150113"/>
                  <a:gd name="connsiteY36" fmla="*/ 88212 h 99768"/>
                  <a:gd name="connsiteX37" fmla="*/ 5588 w 150113"/>
                  <a:gd name="connsiteY37" fmla="*/ 87831 h 99768"/>
                  <a:gd name="connsiteX38" fmla="*/ 7366 w 150113"/>
                  <a:gd name="connsiteY38" fmla="*/ 85672 h 99768"/>
                  <a:gd name="connsiteX39" fmla="*/ 10160 w 150113"/>
                  <a:gd name="connsiteY39" fmla="*/ 82116 h 99768"/>
                  <a:gd name="connsiteX40" fmla="*/ 11176 w 150113"/>
                  <a:gd name="connsiteY40" fmla="*/ 80846 h 99768"/>
                  <a:gd name="connsiteX41" fmla="*/ 16383 w 150113"/>
                  <a:gd name="connsiteY41" fmla="*/ 73734 h 99768"/>
                  <a:gd name="connsiteX42" fmla="*/ 16383 w 150113"/>
                  <a:gd name="connsiteY42" fmla="*/ 73480 h 99768"/>
                  <a:gd name="connsiteX43" fmla="*/ 17145 w 150113"/>
                  <a:gd name="connsiteY43" fmla="*/ 72464 h 99768"/>
                  <a:gd name="connsiteX44" fmla="*/ 19431 w 150113"/>
                  <a:gd name="connsiteY44" fmla="*/ 68781 h 99768"/>
                  <a:gd name="connsiteX45" fmla="*/ 21336 w 150113"/>
                  <a:gd name="connsiteY45" fmla="*/ 65479 h 99768"/>
                  <a:gd name="connsiteX46" fmla="*/ 21336 w 150113"/>
                  <a:gd name="connsiteY46" fmla="*/ 65225 h 99768"/>
                  <a:gd name="connsiteX47" fmla="*/ 21463 w 150113"/>
                  <a:gd name="connsiteY47" fmla="*/ 64843 h 99768"/>
                  <a:gd name="connsiteX48" fmla="*/ 21717 w 150113"/>
                  <a:gd name="connsiteY48" fmla="*/ 64209 h 99768"/>
                  <a:gd name="connsiteX49" fmla="*/ 23368 w 150113"/>
                  <a:gd name="connsiteY49" fmla="*/ 60399 h 99768"/>
                  <a:gd name="connsiteX50" fmla="*/ 23495 w 150113"/>
                  <a:gd name="connsiteY50" fmla="*/ 59891 h 99768"/>
                  <a:gd name="connsiteX51" fmla="*/ 23876 w 150113"/>
                  <a:gd name="connsiteY51" fmla="*/ 58875 h 99768"/>
                  <a:gd name="connsiteX52" fmla="*/ 24384 w 150113"/>
                  <a:gd name="connsiteY52" fmla="*/ 56970 h 99768"/>
                  <a:gd name="connsiteX53" fmla="*/ 24384 w 150113"/>
                  <a:gd name="connsiteY53" fmla="*/ 56589 h 99768"/>
                  <a:gd name="connsiteX54" fmla="*/ 25019 w 150113"/>
                  <a:gd name="connsiteY54" fmla="*/ 54049 h 99768"/>
                  <a:gd name="connsiteX55" fmla="*/ 24765 w 150113"/>
                  <a:gd name="connsiteY55" fmla="*/ 52906 h 99768"/>
                  <a:gd name="connsiteX56" fmla="*/ 31369 w 150113"/>
                  <a:gd name="connsiteY56" fmla="*/ 43889 h 99768"/>
                  <a:gd name="connsiteX57" fmla="*/ 30607 w 150113"/>
                  <a:gd name="connsiteY57" fmla="*/ 44270 h 99768"/>
                  <a:gd name="connsiteX58" fmla="*/ 24384 w 150113"/>
                  <a:gd name="connsiteY58" fmla="*/ 49731 h 99768"/>
                  <a:gd name="connsiteX59" fmla="*/ 21336 w 150113"/>
                  <a:gd name="connsiteY59" fmla="*/ 47191 h 99768"/>
                  <a:gd name="connsiteX60" fmla="*/ 25146 w 150113"/>
                  <a:gd name="connsiteY60" fmla="*/ 43762 h 99768"/>
                  <a:gd name="connsiteX61" fmla="*/ 25400 w 150113"/>
                  <a:gd name="connsiteY61" fmla="*/ 43508 h 99768"/>
                  <a:gd name="connsiteX62" fmla="*/ 33909 w 150113"/>
                  <a:gd name="connsiteY62" fmla="*/ 34872 h 99768"/>
                  <a:gd name="connsiteX63" fmla="*/ 39116 w 150113"/>
                  <a:gd name="connsiteY63" fmla="*/ 30935 h 99768"/>
                  <a:gd name="connsiteX64" fmla="*/ 39878 w 150113"/>
                  <a:gd name="connsiteY64" fmla="*/ 30300 h 99768"/>
                  <a:gd name="connsiteX65" fmla="*/ 43561 w 150113"/>
                  <a:gd name="connsiteY65" fmla="*/ 26109 h 99768"/>
                  <a:gd name="connsiteX66" fmla="*/ 43815 w 150113"/>
                  <a:gd name="connsiteY66" fmla="*/ 25855 h 99768"/>
                  <a:gd name="connsiteX67" fmla="*/ 108077 w 150113"/>
                  <a:gd name="connsiteY67" fmla="*/ 1217 h 99768"/>
                  <a:gd name="connsiteX68" fmla="*/ 135001 w 150113"/>
                  <a:gd name="connsiteY68" fmla="*/ 1217 h 99768"/>
                  <a:gd name="connsiteX69" fmla="*/ 150114 w 150113"/>
                  <a:gd name="connsiteY69" fmla="*/ 4518 h 99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50113" h="99768">
                    <a:moveTo>
                      <a:pt x="149987" y="4518"/>
                    </a:moveTo>
                    <a:cubicBezTo>
                      <a:pt x="134874" y="12774"/>
                      <a:pt x="120904" y="22045"/>
                      <a:pt x="107188" y="30681"/>
                    </a:cubicBezTo>
                    <a:cubicBezTo>
                      <a:pt x="107061" y="30808"/>
                      <a:pt x="106934" y="30935"/>
                      <a:pt x="106807" y="30935"/>
                    </a:cubicBezTo>
                    <a:cubicBezTo>
                      <a:pt x="100457" y="35380"/>
                      <a:pt x="94234" y="39952"/>
                      <a:pt x="87630" y="43762"/>
                    </a:cubicBezTo>
                    <a:cubicBezTo>
                      <a:pt x="80391" y="47953"/>
                      <a:pt x="72898" y="51128"/>
                      <a:pt x="65405" y="54684"/>
                    </a:cubicBezTo>
                    <a:cubicBezTo>
                      <a:pt x="65405" y="54557"/>
                      <a:pt x="65405" y="54430"/>
                      <a:pt x="65405" y="54303"/>
                    </a:cubicBezTo>
                    <a:cubicBezTo>
                      <a:pt x="64770" y="53414"/>
                      <a:pt x="63627" y="53033"/>
                      <a:pt x="62484" y="53541"/>
                    </a:cubicBezTo>
                    <a:cubicBezTo>
                      <a:pt x="56134" y="56970"/>
                      <a:pt x="50673" y="61542"/>
                      <a:pt x="45593" y="66495"/>
                    </a:cubicBezTo>
                    <a:cubicBezTo>
                      <a:pt x="44831" y="67130"/>
                      <a:pt x="44069" y="67892"/>
                      <a:pt x="43307" y="68654"/>
                    </a:cubicBezTo>
                    <a:lnTo>
                      <a:pt x="43307" y="68654"/>
                    </a:lnTo>
                    <a:lnTo>
                      <a:pt x="43307" y="68908"/>
                    </a:lnTo>
                    <a:lnTo>
                      <a:pt x="40767" y="71321"/>
                    </a:lnTo>
                    <a:lnTo>
                      <a:pt x="40513" y="71575"/>
                    </a:lnTo>
                    <a:cubicBezTo>
                      <a:pt x="40513" y="71575"/>
                      <a:pt x="40386" y="71702"/>
                      <a:pt x="40386" y="71829"/>
                    </a:cubicBezTo>
                    <a:cubicBezTo>
                      <a:pt x="39116" y="72972"/>
                      <a:pt x="37973" y="74115"/>
                      <a:pt x="36703" y="75766"/>
                    </a:cubicBezTo>
                    <a:cubicBezTo>
                      <a:pt x="35814" y="76655"/>
                      <a:pt x="35560" y="77290"/>
                      <a:pt x="34417" y="78052"/>
                    </a:cubicBezTo>
                    <a:cubicBezTo>
                      <a:pt x="33401" y="78814"/>
                      <a:pt x="30480" y="78687"/>
                      <a:pt x="30734" y="76782"/>
                    </a:cubicBezTo>
                    <a:lnTo>
                      <a:pt x="30734" y="76782"/>
                    </a:lnTo>
                    <a:cubicBezTo>
                      <a:pt x="29718" y="77036"/>
                      <a:pt x="28829" y="77544"/>
                      <a:pt x="27813" y="78052"/>
                    </a:cubicBezTo>
                    <a:cubicBezTo>
                      <a:pt x="26924" y="78433"/>
                      <a:pt x="26035" y="78941"/>
                      <a:pt x="25146" y="79449"/>
                    </a:cubicBezTo>
                    <a:cubicBezTo>
                      <a:pt x="24892" y="79322"/>
                      <a:pt x="24384" y="79195"/>
                      <a:pt x="24003" y="79322"/>
                    </a:cubicBezTo>
                    <a:cubicBezTo>
                      <a:pt x="23622" y="79322"/>
                      <a:pt x="23241" y="79449"/>
                      <a:pt x="22860" y="79703"/>
                    </a:cubicBezTo>
                    <a:cubicBezTo>
                      <a:pt x="20828" y="81227"/>
                      <a:pt x="18796" y="83005"/>
                      <a:pt x="16764" y="84783"/>
                    </a:cubicBezTo>
                    <a:cubicBezTo>
                      <a:pt x="13208" y="87958"/>
                      <a:pt x="9906" y="91387"/>
                      <a:pt x="6985" y="95197"/>
                    </a:cubicBezTo>
                    <a:cubicBezTo>
                      <a:pt x="6985" y="95197"/>
                      <a:pt x="6985" y="95197"/>
                      <a:pt x="6985" y="95324"/>
                    </a:cubicBezTo>
                    <a:cubicBezTo>
                      <a:pt x="6858" y="95451"/>
                      <a:pt x="6731" y="95578"/>
                      <a:pt x="6604" y="95832"/>
                    </a:cubicBezTo>
                    <a:cubicBezTo>
                      <a:pt x="6604" y="95959"/>
                      <a:pt x="6350" y="96213"/>
                      <a:pt x="6223" y="96467"/>
                    </a:cubicBezTo>
                    <a:lnTo>
                      <a:pt x="5588" y="97102"/>
                    </a:lnTo>
                    <a:cubicBezTo>
                      <a:pt x="5588" y="97102"/>
                      <a:pt x="5588" y="97229"/>
                      <a:pt x="5588" y="97356"/>
                    </a:cubicBezTo>
                    <a:cubicBezTo>
                      <a:pt x="5207" y="97864"/>
                      <a:pt x="4826" y="98499"/>
                      <a:pt x="4445" y="99007"/>
                    </a:cubicBezTo>
                    <a:lnTo>
                      <a:pt x="4445" y="99007"/>
                    </a:lnTo>
                    <a:cubicBezTo>
                      <a:pt x="4445" y="99007"/>
                      <a:pt x="3556" y="99642"/>
                      <a:pt x="3048" y="99769"/>
                    </a:cubicBezTo>
                    <a:cubicBezTo>
                      <a:pt x="2794" y="99388"/>
                      <a:pt x="2540" y="99134"/>
                      <a:pt x="2286" y="98753"/>
                    </a:cubicBezTo>
                    <a:lnTo>
                      <a:pt x="1905" y="97991"/>
                    </a:lnTo>
                    <a:cubicBezTo>
                      <a:pt x="1397" y="97102"/>
                      <a:pt x="889" y="96213"/>
                      <a:pt x="381" y="95197"/>
                    </a:cubicBezTo>
                    <a:cubicBezTo>
                      <a:pt x="381" y="94816"/>
                      <a:pt x="127" y="94562"/>
                      <a:pt x="0" y="94308"/>
                    </a:cubicBezTo>
                    <a:cubicBezTo>
                      <a:pt x="1778" y="92403"/>
                      <a:pt x="3556" y="90371"/>
                      <a:pt x="5207" y="88212"/>
                    </a:cubicBezTo>
                    <a:lnTo>
                      <a:pt x="5588" y="87831"/>
                    </a:lnTo>
                    <a:cubicBezTo>
                      <a:pt x="6223" y="87196"/>
                      <a:pt x="6731" y="86434"/>
                      <a:pt x="7366" y="85672"/>
                    </a:cubicBezTo>
                    <a:cubicBezTo>
                      <a:pt x="8255" y="84529"/>
                      <a:pt x="9271" y="83259"/>
                      <a:pt x="10160" y="82116"/>
                    </a:cubicBezTo>
                    <a:cubicBezTo>
                      <a:pt x="10541" y="81735"/>
                      <a:pt x="10795" y="81227"/>
                      <a:pt x="11176" y="80846"/>
                    </a:cubicBezTo>
                    <a:cubicBezTo>
                      <a:pt x="13081" y="78433"/>
                      <a:pt x="14732" y="76020"/>
                      <a:pt x="16383" y="73734"/>
                    </a:cubicBezTo>
                    <a:cubicBezTo>
                      <a:pt x="16383" y="73734"/>
                      <a:pt x="16383" y="73649"/>
                      <a:pt x="16383" y="73480"/>
                    </a:cubicBezTo>
                    <a:cubicBezTo>
                      <a:pt x="16383" y="73480"/>
                      <a:pt x="16891" y="72845"/>
                      <a:pt x="17145" y="72464"/>
                    </a:cubicBezTo>
                    <a:cubicBezTo>
                      <a:pt x="17907" y="71321"/>
                      <a:pt x="18796" y="70051"/>
                      <a:pt x="19431" y="68781"/>
                    </a:cubicBezTo>
                    <a:cubicBezTo>
                      <a:pt x="20066" y="67765"/>
                      <a:pt x="20701" y="66622"/>
                      <a:pt x="21336" y="65479"/>
                    </a:cubicBezTo>
                    <a:cubicBezTo>
                      <a:pt x="21336" y="65479"/>
                      <a:pt x="21336" y="65394"/>
                      <a:pt x="21336" y="65225"/>
                    </a:cubicBezTo>
                    <a:cubicBezTo>
                      <a:pt x="21336" y="65225"/>
                      <a:pt x="21463" y="64971"/>
                      <a:pt x="21463" y="64843"/>
                    </a:cubicBezTo>
                    <a:cubicBezTo>
                      <a:pt x="21463" y="64717"/>
                      <a:pt x="21717" y="64463"/>
                      <a:pt x="21717" y="64209"/>
                    </a:cubicBezTo>
                    <a:cubicBezTo>
                      <a:pt x="22352" y="63066"/>
                      <a:pt x="22860" y="61668"/>
                      <a:pt x="23368" y="60399"/>
                    </a:cubicBezTo>
                    <a:cubicBezTo>
                      <a:pt x="23368" y="60145"/>
                      <a:pt x="23495" y="60018"/>
                      <a:pt x="23495" y="59891"/>
                    </a:cubicBezTo>
                    <a:cubicBezTo>
                      <a:pt x="23495" y="59510"/>
                      <a:pt x="23749" y="59129"/>
                      <a:pt x="23876" y="58875"/>
                    </a:cubicBezTo>
                    <a:cubicBezTo>
                      <a:pt x="23876" y="58240"/>
                      <a:pt x="24257" y="57605"/>
                      <a:pt x="24384" y="56970"/>
                    </a:cubicBezTo>
                    <a:cubicBezTo>
                      <a:pt x="24384" y="56843"/>
                      <a:pt x="24384" y="56716"/>
                      <a:pt x="24384" y="56589"/>
                    </a:cubicBezTo>
                    <a:cubicBezTo>
                      <a:pt x="24638" y="55700"/>
                      <a:pt x="24765" y="54938"/>
                      <a:pt x="25019" y="54049"/>
                    </a:cubicBezTo>
                    <a:cubicBezTo>
                      <a:pt x="25019" y="53668"/>
                      <a:pt x="24892" y="53287"/>
                      <a:pt x="24765" y="52906"/>
                    </a:cubicBezTo>
                    <a:cubicBezTo>
                      <a:pt x="26543" y="49858"/>
                      <a:pt x="28829" y="46810"/>
                      <a:pt x="31369" y="43889"/>
                    </a:cubicBezTo>
                    <a:lnTo>
                      <a:pt x="30607" y="44270"/>
                    </a:lnTo>
                    <a:cubicBezTo>
                      <a:pt x="28194" y="45921"/>
                      <a:pt x="26670" y="48080"/>
                      <a:pt x="24384" y="49731"/>
                    </a:cubicBezTo>
                    <a:cubicBezTo>
                      <a:pt x="22606" y="51128"/>
                      <a:pt x="19177" y="48842"/>
                      <a:pt x="21336" y="47191"/>
                    </a:cubicBezTo>
                    <a:cubicBezTo>
                      <a:pt x="22860" y="46048"/>
                      <a:pt x="24003" y="44905"/>
                      <a:pt x="25146" y="43762"/>
                    </a:cubicBezTo>
                    <a:cubicBezTo>
                      <a:pt x="25273" y="43635"/>
                      <a:pt x="25273" y="43508"/>
                      <a:pt x="25400" y="43508"/>
                    </a:cubicBezTo>
                    <a:cubicBezTo>
                      <a:pt x="28194" y="40714"/>
                      <a:pt x="30734" y="37285"/>
                      <a:pt x="33909" y="34872"/>
                    </a:cubicBezTo>
                    <a:cubicBezTo>
                      <a:pt x="35814" y="33475"/>
                      <a:pt x="37592" y="32332"/>
                      <a:pt x="39116" y="30935"/>
                    </a:cubicBezTo>
                    <a:cubicBezTo>
                      <a:pt x="39370" y="30808"/>
                      <a:pt x="39624" y="30554"/>
                      <a:pt x="39878" y="30300"/>
                    </a:cubicBezTo>
                    <a:cubicBezTo>
                      <a:pt x="41021" y="28776"/>
                      <a:pt x="42291" y="27379"/>
                      <a:pt x="43561" y="26109"/>
                    </a:cubicBezTo>
                    <a:lnTo>
                      <a:pt x="43815" y="25855"/>
                    </a:lnTo>
                    <a:cubicBezTo>
                      <a:pt x="59817" y="10361"/>
                      <a:pt x="86868" y="11123"/>
                      <a:pt x="108077" y="1217"/>
                    </a:cubicBezTo>
                    <a:cubicBezTo>
                      <a:pt x="116586" y="-2212"/>
                      <a:pt x="126619" y="2868"/>
                      <a:pt x="135001" y="1217"/>
                    </a:cubicBezTo>
                    <a:cubicBezTo>
                      <a:pt x="140081" y="1217"/>
                      <a:pt x="145034" y="1217"/>
                      <a:pt x="150114" y="4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" name="Forme libre 10">
                <a:extLst>
                  <a:ext uri="{FF2B5EF4-FFF2-40B4-BE49-F238E27FC236}">
                    <a16:creationId xmlns:a16="http://schemas.microsoft.com/office/drawing/2014/main" id="{849EFC7B-66D8-88D4-6197-DFAF33F12C97}"/>
                  </a:ext>
                </a:extLst>
              </p:cNvPr>
              <p:cNvSpPr/>
              <p:nvPr/>
            </p:nvSpPr>
            <p:spPr>
              <a:xfrm>
                <a:off x="6119495" y="12408030"/>
                <a:ext cx="248539" cy="213102"/>
              </a:xfrm>
              <a:custGeom>
                <a:avLst/>
                <a:gdLst>
                  <a:gd name="connsiteX0" fmla="*/ 248539 w 248539"/>
                  <a:gd name="connsiteY0" fmla="*/ 4696 h 213102"/>
                  <a:gd name="connsiteX1" fmla="*/ 228473 w 248539"/>
                  <a:gd name="connsiteY1" fmla="*/ 14856 h 213102"/>
                  <a:gd name="connsiteX2" fmla="*/ 223393 w 248539"/>
                  <a:gd name="connsiteY2" fmla="*/ 13077 h 213102"/>
                  <a:gd name="connsiteX3" fmla="*/ 225044 w 248539"/>
                  <a:gd name="connsiteY3" fmla="*/ 8125 h 213102"/>
                  <a:gd name="connsiteX4" fmla="*/ 171323 w 248539"/>
                  <a:gd name="connsiteY4" fmla="*/ 56765 h 213102"/>
                  <a:gd name="connsiteX5" fmla="*/ 132715 w 248539"/>
                  <a:gd name="connsiteY5" fmla="*/ 100454 h 213102"/>
                  <a:gd name="connsiteX6" fmla="*/ 130937 w 248539"/>
                  <a:gd name="connsiteY6" fmla="*/ 97151 h 213102"/>
                  <a:gd name="connsiteX7" fmla="*/ 1651 w 248539"/>
                  <a:gd name="connsiteY7" fmla="*/ 213102 h 213102"/>
                  <a:gd name="connsiteX8" fmla="*/ 0 w 248539"/>
                  <a:gd name="connsiteY8" fmla="*/ 209674 h 213102"/>
                  <a:gd name="connsiteX9" fmla="*/ 53721 w 248539"/>
                  <a:gd name="connsiteY9" fmla="*/ 123949 h 213102"/>
                  <a:gd name="connsiteX10" fmla="*/ 110871 w 248539"/>
                  <a:gd name="connsiteY10" fmla="*/ 76959 h 213102"/>
                  <a:gd name="connsiteX11" fmla="*/ 204851 w 248539"/>
                  <a:gd name="connsiteY11" fmla="*/ 3045 h 213102"/>
                  <a:gd name="connsiteX12" fmla="*/ 248539 w 248539"/>
                  <a:gd name="connsiteY12" fmla="*/ 4696 h 213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539" h="213102">
                    <a:moveTo>
                      <a:pt x="248539" y="4696"/>
                    </a:moveTo>
                    <a:cubicBezTo>
                      <a:pt x="243586" y="11426"/>
                      <a:pt x="235204" y="9776"/>
                      <a:pt x="228473" y="14856"/>
                    </a:cubicBezTo>
                    <a:cubicBezTo>
                      <a:pt x="226695" y="14856"/>
                      <a:pt x="225044" y="14856"/>
                      <a:pt x="223393" y="13077"/>
                    </a:cubicBezTo>
                    <a:cubicBezTo>
                      <a:pt x="225044" y="11426"/>
                      <a:pt x="225044" y="9776"/>
                      <a:pt x="225044" y="8125"/>
                    </a:cubicBezTo>
                    <a:cubicBezTo>
                      <a:pt x="208280" y="26539"/>
                      <a:pt x="184785" y="34922"/>
                      <a:pt x="171323" y="56765"/>
                    </a:cubicBezTo>
                    <a:cubicBezTo>
                      <a:pt x="161290" y="73657"/>
                      <a:pt x="154559" y="95501"/>
                      <a:pt x="132715" y="100454"/>
                    </a:cubicBezTo>
                    <a:cubicBezTo>
                      <a:pt x="125984" y="102232"/>
                      <a:pt x="134366" y="95501"/>
                      <a:pt x="130937" y="97151"/>
                    </a:cubicBezTo>
                    <a:cubicBezTo>
                      <a:pt x="78867" y="129029"/>
                      <a:pt x="41910" y="167637"/>
                      <a:pt x="1651" y="213102"/>
                    </a:cubicBezTo>
                    <a:cubicBezTo>
                      <a:pt x="1651" y="213102"/>
                      <a:pt x="0" y="211325"/>
                      <a:pt x="0" y="209674"/>
                    </a:cubicBezTo>
                    <a:cubicBezTo>
                      <a:pt x="21844" y="181099"/>
                      <a:pt x="38608" y="154301"/>
                      <a:pt x="53721" y="123949"/>
                    </a:cubicBezTo>
                    <a:cubicBezTo>
                      <a:pt x="75565" y="112264"/>
                      <a:pt x="93726" y="95120"/>
                      <a:pt x="110871" y="76959"/>
                    </a:cubicBezTo>
                    <a:cubicBezTo>
                      <a:pt x="139446" y="46733"/>
                      <a:pt x="169672" y="19809"/>
                      <a:pt x="204851" y="3045"/>
                    </a:cubicBezTo>
                    <a:cubicBezTo>
                      <a:pt x="218313" y="-2036"/>
                      <a:pt x="235204" y="-257"/>
                      <a:pt x="248539" y="46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2" name="Forme libre 11">
                <a:extLst>
                  <a:ext uri="{FF2B5EF4-FFF2-40B4-BE49-F238E27FC236}">
                    <a16:creationId xmlns:a16="http://schemas.microsoft.com/office/drawing/2014/main" id="{9D2B4880-6A4E-8BBB-D4E1-71BFC1C11353}"/>
                  </a:ext>
                </a:extLst>
              </p:cNvPr>
              <p:cNvSpPr/>
              <p:nvPr/>
            </p:nvSpPr>
            <p:spPr>
              <a:xfrm>
                <a:off x="6369518" y="12640760"/>
                <a:ext cx="43981" cy="17726"/>
              </a:xfrm>
              <a:custGeom>
                <a:avLst/>
                <a:gdLst>
                  <a:gd name="connsiteX0" fmla="*/ 43982 w 43981"/>
                  <a:gd name="connsiteY0" fmla="*/ 7170 h 17726"/>
                  <a:gd name="connsiteX1" fmla="*/ 8676 w 43981"/>
                  <a:gd name="connsiteY1" fmla="*/ 17329 h 17726"/>
                  <a:gd name="connsiteX2" fmla="*/ 294 w 43981"/>
                  <a:gd name="connsiteY2" fmla="*/ 15551 h 17726"/>
                  <a:gd name="connsiteX3" fmla="*/ 20360 w 43981"/>
                  <a:gd name="connsiteY3" fmla="*/ 3867 h 17726"/>
                  <a:gd name="connsiteX4" fmla="*/ 32171 w 43981"/>
                  <a:gd name="connsiteY4" fmla="*/ 438 h 17726"/>
                  <a:gd name="connsiteX5" fmla="*/ 43982 w 43981"/>
                  <a:gd name="connsiteY5" fmla="*/ 7170 h 1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981" h="17726">
                    <a:moveTo>
                      <a:pt x="43982" y="7170"/>
                    </a:moveTo>
                    <a:cubicBezTo>
                      <a:pt x="33822" y="17329"/>
                      <a:pt x="20360" y="12249"/>
                      <a:pt x="8676" y="17329"/>
                    </a:cubicBezTo>
                    <a:cubicBezTo>
                      <a:pt x="5247" y="17329"/>
                      <a:pt x="-1484" y="18980"/>
                      <a:pt x="294" y="15551"/>
                    </a:cubicBezTo>
                    <a:cubicBezTo>
                      <a:pt x="1945" y="7170"/>
                      <a:pt x="13629" y="7170"/>
                      <a:pt x="20360" y="3867"/>
                    </a:cubicBezTo>
                    <a:cubicBezTo>
                      <a:pt x="23789" y="2216"/>
                      <a:pt x="28742" y="-1213"/>
                      <a:pt x="32171" y="438"/>
                    </a:cubicBezTo>
                    <a:cubicBezTo>
                      <a:pt x="35473" y="5518"/>
                      <a:pt x="40553" y="3867"/>
                      <a:pt x="43982" y="71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" name="Forme libre 12">
                <a:extLst>
                  <a:ext uri="{FF2B5EF4-FFF2-40B4-BE49-F238E27FC236}">
                    <a16:creationId xmlns:a16="http://schemas.microsoft.com/office/drawing/2014/main" id="{AAE74E52-433F-F6EF-0D70-6160C0385A79}"/>
                  </a:ext>
                </a:extLst>
              </p:cNvPr>
              <p:cNvSpPr/>
              <p:nvPr/>
            </p:nvSpPr>
            <p:spPr>
              <a:xfrm>
                <a:off x="6216903" y="12490068"/>
                <a:ext cx="295655" cy="184785"/>
              </a:xfrm>
              <a:custGeom>
                <a:avLst/>
                <a:gdLst>
                  <a:gd name="connsiteX0" fmla="*/ 295656 w 295655"/>
                  <a:gd name="connsiteY0" fmla="*/ 99061 h 184785"/>
                  <a:gd name="connsiteX1" fmla="*/ 179705 w 295655"/>
                  <a:gd name="connsiteY1" fmla="*/ 134366 h 184785"/>
                  <a:gd name="connsiteX2" fmla="*/ 166243 w 295655"/>
                  <a:gd name="connsiteY2" fmla="*/ 132715 h 184785"/>
                  <a:gd name="connsiteX3" fmla="*/ 164592 w 295655"/>
                  <a:gd name="connsiteY3" fmla="*/ 137668 h 184785"/>
                  <a:gd name="connsiteX4" fmla="*/ 147828 w 295655"/>
                  <a:gd name="connsiteY4" fmla="*/ 141098 h 184785"/>
                  <a:gd name="connsiteX5" fmla="*/ 125984 w 295655"/>
                  <a:gd name="connsiteY5" fmla="*/ 141098 h 184785"/>
                  <a:gd name="connsiteX6" fmla="*/ 132715 w 295655"/>
                  <a:gd name="connsiteY6" fmla="*/ 137668 h 184785"/>
                  <a:gd name="connsiteX7" fmla="*/ 119253 w 295655"/>
                  <a:gd name="connsiteY7" fmla="*/ 137668 h 184785"/>
                  <a:gd name="connsiteX8" fmla="*/ 117602 w 295655"/>
                  <a:gd name="connsiteY8" fmla="*/ 134366 h 184785"/>
                  <a:gd name="connsiteX9" fmla="*/ 90678 w 295655"/>
                  <a:gd name="connsiteY9" fmla="*/ 141098 h 184785"/>
                  <a:gd name="connsiteX10" fmla="*/ 55372 w 295655"/>
                  <a:gd name="connsiteY10" fmla="*/ 156211 h 184785"/>
                  <a:gd name="connsiteX11" fmla="*/ 1651 w 295655"/>
                  <a:gd name="connsiteY11" fmla="*/ 184786 h 184785"/>
                  <a:gd name="connsiteX12" fmla="*/ 0 w 295655"/>
                  <a:gd name="connsiteY12" fmla="*/ 181356 h 184785"/>
                  <a:gd name="connsiteX13" fmla="*/ 11684 w 295655"/>
                  <a:gd name="connsiteY13" fmla="*/ 169673 h 184785"/>
                  <a:gd name="connsiteX14" fmla="*/ 10033 w 295655"/>
                  <a:gd name="connsiteY14" fmla="*/ 166243 h 184785"/>
                  <a:gd name="connsiteX15" fmla="*/ 58801 w 295655"/>
                  <a:gd name="connsiteY15" fmla="*/ 122555 h 184785"/>
                  <a:gd name="connsiteX16" fmla="*/ 58801 w 295655"/>
                  <a:gd name="connsiteY16" fmla="*/ 117602 h 184785"/>
                  <a:gd name="connsiteX17" fmla="*/ 75565 w 295655"/>
                  <a:gd name="connsiteY17" fmla="*/ 99061 h 184785"/>
                  <a:gd name="connsiteX18" fmla="*/ 92329 w 295655"/>
                  <a:gd name="connsiteY18" fmla="*/ 83948 h 184785"/>
                  <a:gd name="connsiteX19" fmla="*/ 87376 w 295655"/>
                  <a:gd name="connsiteY19" fmla="*/ 78867 h 184785"/>
                  <a:gd name="connsiteX20" fmla="*/ 67183 w 295655"/>
                  <a:gd name="connsiteY20" fmla="*/ 77216 h 184785"/>
                  <a:gd name="connsiteX21" fmla="*/ 77724 w 295655"/>
                  <a:gd name="connsiteY21" fmla="*/ 71248 h 184785"/>
                  <a:gd name="connsiteX22" fmla="*/ 73914 w 295655"/>
                  <a:gd name="connsiteY22" fmla="*/ 68835 h 184785"/>
                  <a:gd name="connsiteX23" fmla="*/ 82296 w 295655"/>
                  <a:gd name="connsiteY23" fmla="*/ 60452 h 184785"/>
                  <a:gd name="connsiteX24" fmla="*/ 102489 w 295655"/>
                  <a:gd name="connsiteY24" fmla="*/ 53722 h 184785"/>
                  <a:gd name="connsiteX25" fmla="*/ 65532 w 295655"/>
                  <a:gd name="connsiteY25" fmla="*/ 50419 h 184785"/>
                  <a:gd name="connsiteX26" fmla="*/ 107442 w 295655"/>
                  <a:gd name="connsiteY26" fmla="*/ 0 h 184785"/>
                  <a:gd name="connsiteX27" fmla="*/ 112522 w 295655"/>
                  <a:gd name="connsiteY27" fmla="*/ 1651 h 184785"/>
                  <a:gd name="connsiteX28" fmla="*/ 99060 w 295655"/>
                  <a:gd name="connsiteY28" fmla="*/ 18415 h 184785"/>
                  <a:gd name="connsiteX29" fmla="*/ 139446 w 295655"/>
                  <a:gd name="connsiteY29" fmla="*/ 28575 h 184785"/>
                  <a:gd name="connsiteX30" fmla="*/ 132715 w 295655"/>
                  <a:gd name="connsiteY30" fmla="*/ 30226 h 184785"/>
                  <a:gd name="connsiteX31" fmla="*/ 159639 w 295655"/>
                  <a:gd name="connsiteY31" fmla="*/ 38608 h 184785"/>
                  <a:gd name="connsiteX32" fmla="*/ 144399 w 295655"/>
                  <a:gd name="connsiteY32" fmla="*/ 38608 h 184785"/>
                  <a:gd name="connsiteX33" fmla="*/ 295656 w 295655"/>
                  <a:gd name="connsiteY33" fmla="*/ 99061 h 18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95655" h="184785">
                    <a:moveTo>
                      <a:pt x="295656" y="99061"/>
                    </a:moveTo>
                    <a:cubicBezTo>
                      <a:pt x="258699" y="117602"/>
                      <a:pt x="220091" y="125985"/>
                      <a:pt x="179705" y="134366"/>
                    </a:cubicBezTo>
                    <a:cubicBezTo>
                      <a:pt x="174752" y="134366"/>
                      <a:pt x="171323" y="134366"/>
                      <a:pt x="166243" y="132715"/>
                    </a:cubicBezTo>
                    <a:cubicBezTo>
                      <a:pt x="166243" y="134366"/>
                      <a:pt x="166243" y="137668"/>
                      <a:pt x="164592" y="137668"/>
                    </a:cubicBezTo>
                    <a:cubicBezTo>
                      <a:pt x="157861" y="137668"/>
                      <a:pt x="152908" y="137668"/>
                      <a:pt x="147828" y="141098"/>
                    </a:cubicBezTo>
                    <a:cubicBezTo>
                      <a:pt x="141097" y="144400"/>
                      <a:pt x="131064" y="146177"/>
                      <a:pt x="125984" y="141098"/>
                    </a:cubicBezTo>
                    <a:cubicBezTo>
                      <a:pt x="124333" y="139447"/>
                      <a:pt x="131064" y="141098"/>
                      <a:pt x="132715" y="137668"/>
                    </a:cubicBezTo>
                    <a:lnTo>
                      <a:pt x="119253" y="137668"/>
                    </a:lnTo>
                    <a:cubicBezTo>
                      <a:pt x="117602" y="137668"/>
                      <a:pt x="117602" y="136017"/>
                      <a:pt x="117602" y="134366"/>
                    </a:cubicBezTo>
                    <a:cubicBezTo>
                      <a:pt x="109220" y="136017"/>
                      <a:pt x="99060" y="139447"/>
                      <a:pt x="90678" y="141098"/>
                    </a:cubicBezTo>
                    <a:cubicBezTo>
                      <a:pt x="78994" y="144400"/>
                      <a:pt x="68834" y="152909"/>
                      <a:pt x="55372" y="156211"/>
                    </a:cubicBezTo>
                    <a:cubicBezTo>
                      <a:pt x="36957" y="162941"/>
                      <a:pt x="21844" y="178054"/>
                      <a:pt x="1651" y="184786"/>
                    </a:cubicBezTo>
                    <a:cubicBezTo>
                      <a:pt x="0" y="184786"/>
                      <a:pt x="0" y="183135"/>
                      <a:pt x="0" y="181356"/>
                    </a:cubicBezTo>
                    <a:cubicBezTo>
                      <a:pt x="1651" y="176403"/>
                      <a:pt x="8382" y="174625"/>
                      <a:pt x="11684" y="169673"/>
                    </a:cubicBezTo>
                    <a:cubicBezTo>
                      <a:pt x="11684" y="168022"/>
                      <a:pt x="11684" y="166243"/>
                      <a:pt x="10033" y="166243"/>
                    </a:cubicBezTo>
                    <a:cubicBezTo>
                      <a:pt x="23495" y="147828"/>
                      <a:pt x="42037" y="137668"/>
                      <a:pt x="58801" y="122555"/>
                    </a:cubicBezTo>
                    <a:lnTo>
                      <a:pt x="58801" y="117602"/>
                    </a:lnTo>
                    <a:cubicBezTo>
                      <a:pt x="63881" y="110872"/>
                      <a:pt x="72263" y="107442"/>
                      <a:pt x="75565" y="99061"/>
                    </a:cubicBezTo>
                    <a:cubicBezTo>
                      <a:pt x="77216" y="94107"/>
                      <a:pt x="83947" y="87376"/>
                      <a:pt x="92329" y="83948"/>
                    </a:cubicBezTo>
                    <a:cubicBezTo>
                      <a:pt x="90678" y="82297"/>
                      <a:pt x="87376" y="82297"/>
                      <a:pt x="87376" y="78867"/>
                    </a:cubicBezTo>
                    <a:cubicBezTo>
                      <a:pt x="80645" y="78867"/>
                      <a:pt x="73914" y="82297"/>
                      <a:pt x="67183" y="77216"/>
                    </a:cubicBezTo>
                    <a:cubicBezTo>
                      <a:pt x="70358" y="74168"/>
                      <a:pt x="73914" y="72390"/>
                      <a:pt x="77724" y="71248"/>
                    </a:cubicBezTo>
                    <a:cubicBezTo>
                      <a:pt x="76200" y="70993"/>
                      <a:pt x="74930" y="70231"/>
                      <a:pt x="73914" y="68835"/>
                    </a:cubicBezTo>
                    <a:cubicBezTo>
                      <a:pt x="72263" y="65532"/>
                      <a:pt x="77089" y="61723"/>
                      <a:pt x="82296" y="60452"/>
                    </a:cubicBezTo>
                    <a:cubicBezTo>
                      <a:pt x="89027" y="58801"/>
                      <a:pt x="97409" y="58801"/>
                      <a:pt x="102489" y="53722"/>
                    </a:cubicBezTo>
                    <a:cubicBezTo>
                      <a:pt x="90678" y="52070"/>
                      <a:pt x="77216" y="57150"/>
                      <a:pt x="65532" y="50419"/>
                    </a:cubicBezTo>
                    <a:cubicBezTo>
                      <a:pt x="73914" y="28575"/>
                      <a:pt x="87376" y="10033"/>
                      <a:pt x="107442" y="0"/>
                    </a:cubicBezTo>
                    <a:cubicBezTo>
                      <a:pt x="109220" y="0"/>
                      <a:pt x="112522" y="0"/>
                      <a:pt x="112522" y="1651"/>
                    </a:cubicBezTo>
                    <a:cubicBezTo>
                      <a:pt x="112522" y="10033"/>
                      <a:pt x="107442" y="16764"/>
                      <a:pt x="99060" y="18415"/>
                    </a:cubicBezTo>
                    <a:cubicBezTo>
                      <a:pt x="112522" y="21844"/>
                      <a:pt x="125984" y="21844"/>
                      <a:pt x="139446" y="28575"/>
                    </a:cubicBezTo>
                    <a:cubicBezTo>
                      <a:pt x="137795" y="31877"/>
                      <a:pt x="134366" y="30226"/>
                      <a:pt x="132715" y="30226"/>
                    </a:cubicBezTo>
                    <a:cubicBezTo>
                      <a:pt x="141097" y="35306"/>
                      <a:pt x="151130" y="31877"/>
                      <a:pt x="159639" y="38608"/>
                    </a:cubicBezTo>
                    <a:cubicBezTo>
                      <a:pt x="154559" y="43688"/>
                      <a:pt x="149479" y="38608"/>
                      <a:pt x="144399" y="38608"/>
                    </a:cubicBezTo>
                    <a:cubicBezTo>
                      <a:pt x="196596" y="53722"/>
                      <a:pt x="251968" y="65532"/>
                      <a:pt x="295656" y="990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4" name="Forme libre 13">
                <a:extLst>
                  <a:ext uri="{FF2B5EF4-FFF2-40B4-BE49-F238E27FC236}">
                    <a16:creationId xmlns:a16="http://schemas.microsoft.com/office/drawing/2014/main" id="{0EC74704-5643-6C3C-5E6E-565CF9DB90B9}"/>
                  </a:ext>
                </a:extLst>
              </p:cNvPr>
              <p:cNvSpPr/>
              <p:nvPr/>
            </p:nvSpPr>
            <p:spPr>
              <a:xfrm>
                <a:off x="6314313" y="11994260"/>
                <a:ext cx="978168" cy="888872"/>
              </a:xfrm>
              <a:custGeom>
                <a:avLst/>
                <a:gdLst>
                  <a:gd name="connsiteX0" fmla="*/ 799973 w 978168"/>
                  <a:gd name="connsiteY0" fmla="*/ 0 h 888872"/>
                  <a:gd name="connsiteX1" fmla="*/ 808990 w 978168"/>
                  <a:gd name="connsiteY1" fmla="*/ 4191 h 888872"/>
                  <a:gd name="connsiteX2" fmla="*/ 833120 w 978168"/>
                  <a:gd name="connsiteY2" fmla="*/ 17018 h 888872"/>
                  <a:gd name="connsiteX3" fmla="*/ 865124 w 978168"/>
                  <a:gd name="connsiteY3" fmla="*/ 43942 h 888872"/>
                  <a:gd name="connsiteX4" fmla="*/ 870204 w 978168"/>
                  <a:gd name="connsiteY4" fmla="*/ 65659 h 888872"/>
                  <a:gd name="connsiteX5" fmla="*/ 856742 w 978168"/>
                  <a:gd name="connsiteY5" fmla="*/ 90932 h 888872"/>
                  <a:gd name="connsiteX6" fmla="*/ 821436 w 978168"/>
                  <a:gd name="connsiteY6" fmla="*/ 94234 h 888872"/>
                  <a:gd name="connsiteX7" fmla="*/ 801370 w 978168"/>
                  <a:gd name="connsiteY7" fmla="*/ 90932 h 888872"/>
                  <a:gd name="connsiteX8" fmla="*/ 866902 w 978168"/>
                  <a:gd name="connsiteY8" fmla="*/ 136271 h 888872"/>
                  <a:gd name="connsiteX9" fmla="*/ 882015 w 978168"/>
                  <a:gd name="connsiteY9" fmla="*/ 141351 h 888872"/>
                  <a:gd name="connsiteX10" fmla="*/ 883666 w 978168"/>
                  <a:gd name="connsiteY10" fmla="*/ 146304 h 888872"/>
                  <a:gd name="connsiteX11" fmla="*/ 878586 w 978168"/>
                  <a:gd name="connsiteY11" fmla="*/ 156464 h 888872"/>
                  <a:gd name="connsiteX12" fmla="*/ 883666 w 978168"/>
                  <a:gd name="connsiteY12" fmla="*/ 156464 h 888872"/>
                  <a:gd name="connsiteX13" fmla="*/ 902081 w 978168"/>
                  <a:gd name="connsiteY13" fmla="*/ 141351 h 888872"/>
                  <a:gd name="connsiteX14" fmla="*/ 908812 w 978168"/>
                  <a:gd name="connsiteY14" fmla="*/ 166497 h 888872"/>
                  <a:gd name="connsiteX15" fmla="*/ 888746 w 978168"/>
                  <a:gd name="connsiteY15" fmla="*/ 183261 h 888872"/>
                  <a:gd name="connsiteX16" fmla="*/ 888746 w 978168"/>
                  <a:gd name="connsiteY16" fmla="*/ 195072 h 888872"/>
                  <a:gd name="connsiteX17" fmla="*/ 897128 w 978168"/>
                  <a:gd name="connsiteY17" fmla="*/ 215265 h 888872"/>
                  <a:gd name="connsiteX18" fmla="*/ 908812 w 978168"/>
                  <a:gd name="connsiteY18" fmla="*/ 252222 h 888872"/>
                  <a:gd name="connsiteX19" fmla="*/ 920623 w 978168"/>
                  <a:gd name="connsiteY19" fmla="*/ 327787 h 888872"/>
                  <a:gd name="connsiteX20" fmla="*/ 918972 w 978168"/>
                  <a:gd name="connsiteY20" fmla="*/ 366395 h 888872"/>
                  <a:gd name="connsiteX21" fmla="*/ 937387 w 978168"/>
                  <a:gd name="connsiteY21" fmla="*/ 401701 h 888872"/>
                  <a:gd name="connsiteX22" fmla="*/ 955929 w 978168"/>
                  <a:gd name="connsiteY22" fmla="*/ 428625 h 888872"/>
                  <a:gd name="connsiteX23" fmla="*/ 975995 w 978168"/>
                  <a:gd name="connsiteY23" fmla="*/ 482346 h 888872"/>
                  <a:gd name="connsiteX24" fmla="*/ 940816 w 978168"/>
                  <a:gd name="connsiteY24" fmla="*/ 499110 h 888872"/>
                  <a:gd name="connsiteX25" fmla="*/ 944118 w 978168"/>
                  <a:gd name="connsiteY25" fmla="*/ 529336 h 888872"/>
                  <a:gd name="connsiteX26" fmla="*/ 922274 w 978168"/>
                  <a:gd name="connsiteY26" fmla="*/ 559562 h 888872"/>
                  <a:gd name="connsiteX27" fmla="*/ 934085 w 978168"/>
                  <a:gd name="connsiteY27" fmla="*/ 566293 h 888872"/>
                  <a:gd name="connsiteX28" fmla="*/ 939038 w 978168"/>
                  <a:gd name="connsiteY28" fmla="*/ 588137 h 888872"/>
                  <a:gd name="connsiteX29" fmla="*/ 922274 w 978168"/>
                  <a:gd name="connsiteY29" fmla="*/ 618363 h 888872"/>
                  <a:gd name="connsiteX30" fmla="*/ 920623 w 978168"/>
                  <a:gd name="connsiteY30" fmla="*/ 655320 h 888872"/>
                  <a:gd name="connsiteX31" fmla="*/ 890397 w 978168"/>
                  <a:gd name="connsiteY31" fmla="*/ 680593 h 888872"/>
                  <a:gd name="connsiteX32" fmla="*/ 858393 w 978168"/>
                  <a:gd name="connsiteY32" fmla="*/ 682244 h 888872"/>
                  <a:gd name="connsiteX33" fmla="*/ 848360 w 978168"/>
                  <a:gd name="connsiteY33" fmla="*/ 678942 h 888872"/>
                  <a:gd name="connsiteX34" fmla="*/ 762635 w 978168"/>
                  <a:gd name="connsiteY34" fmla="*/ 667131 h 888872"/>
                  <a:gd name="connsiteX35" fmla="*/ 739140 w 978168"/>
                  <a:gd name="connsiteY35" fmla="*/ 673862 h 888872"/>
                  <a:gd name="connsiteX36" fmla="*/ 718820 w 978168"/>
                  <a:gd name="connsiteY36" fmla="*/ 691896 h 888872"/>
                  <a:gd name="connsiteX37" fmla="*/ 718693 w 978168"/>
                  <a:gd name="connsiteY37" fmla="*/ 691896 h 888872"/>
                  <a:gd name="connsiteX38" fmla="*/ 715010 w 978168"/>
                  <a:gd name="connsiteY38" fmla="*/ 696087 h 888872"/>
                  <a:gd name="connsiteX39" fmla="*/ 712851 w 978168"/>
                  <a:gd name="connsiteY39" fmla="*/ 698754 h 888872"/>
                  <a:gd name="connsiteX40" fmla="*/ 711327 w 978168"/>
                  <a:gd name="connsiteY40" fmla="*/ 700405 h 888872"/>
                  <a:gd name="connsiteX41" fmla="*/ 698119 w 978168"/>
                  <a:gd name="connsiteY41" fmla="*/ 719836 h 888872"/>
                  <a:gd name="connsiteX42" fmla="*/ 697357 w 978168"/>
                  <a:gd name="connsiteY42" fmla="*/ 721106 h 888872"/>
                  <a:gd name="connsiteX43" fmla="*/ 696087 w 978168"/>
                  <a:gd name="connsiteY43" fmla="*/ 723392 h 888872"/>
                  <a:gd name="connsiteX44" fmla="*/ 683387 w 978168"/>
                  <a:gd name="connsiteY44" fmla="*/ 754253 h 888872"/>
                  <a:gd name="connsiteX45" fmla="*/ 685038 w 978168"/>
                  <a:gd name="connsiteY45" fmla="*/ 833755 h 888872"/>
                  <a:gd name="connsiteX46" fmla="*/ 777494 w 978168"/>
                  <a:gd name="connsiteY46" fmla="*/ 868934 h 888872"/>
                  <a:gd name="connsiteX47" fmla="*/ 816864 w 978168"/>
                  <a:gd name="connsiteY47" fmla="*/ 888873 h 888872"/>
                  <a:gd name="connsiteX48" fmla="*/ 128143 w 978168"/>
                  <a:gd name="connsiteY48" fmla="*/ 888873 h 888872"/>
                  <a:gd name="connsiteX49" fmla="*/ 236601 w 978168"/>
                  <a:gd name="connsiteY49" fmla="*/ 832993 h 888872"/>
                  <a:gd name="connsiteX50" fmla="*/ 322199 w 978168"/>
                  <a:gd name="connsiteY50" fmla="*/ 784098 h 888872"/>
                  <a:gd name="connsiteX51" fmla="*/ 350901 w 978168"/>
                  <a:gd name="connsiteY51" fmla="*/ 753999 h 888872"/>
                  <a:gd name="connsiteX52" fmla="*/ 350901 w 978168"/>
                  <a:gd name="connsiteY52" fmla="*/ 753999 h 888872"/>
                  <a:gd name="connsiteX53" fmla="*/ 406908 w 978168"/>
                  <a:gd name="connsiteY53" fmla="*/ 696849 h 888872"/>
                  <a:gd name="connsiteX54" fmla="*/ 425196 w 978168"/>
                  <a:gd name="connsiteY54" fmla="*/ 682244 h 888872"/>
                  <a:gd name="connsiteX55" fmla="*/ 428498 w 978168"/>
                  <a:gd name="connsiteY55" fmla="*/ 675513 h 888872"/>
                  <a:gd name="connsiteX56" fmla="*/ 406654 w 978168"/>
                  <a:gd name="connsiteY56" fmla="*/ 688975 h 888872"/>
                  <a:gd name="connsiteX57" fmla="*/ 405003 w 978168"/>
                  <a:gd name="connsiteY57" fmla="*/ 685673 h 888872"/>
                  <a:gd name="connsiteX58" fmla="*/ 422910 w 978168"/>
                  <a:gd name="connsiteY58" fmla="*/ 672211 h 888872"/>
                  <a:gd name="connsiteX59" fmla="*/ 421767 w 978168"/>
                  <a:gd name="connsiteY59" fmla="*/ 672211 h 888872"/>
                  <a:gd name="connsiteX60" fmla="*/ 420116 w 978168"/>
                  <a:gd name="connsiteY60" fmla="*/ 668782 h 888872"/>
                  <a:gd name="connsiteX61" fmla="*/ 366395 w 978168"/>
                  <a:gd name="connsiteY61" fmla="*/ 694055 h 888872"/>
                  <a:gd name="connsiteX62" fmla="*/ 358013 w 978168"/>
                  <a:gd name="connsiteY62" fmla="*/ 692277 h 888872"/>
                  <a:gd name="connsiteX63" fmla="*/ 289052 w 978168"/>
                  <a:gd name="connsiteY63" fmla="*/ 732663 h 888872"/>
                  <a:gd name="connsiteX64" fmla="*/ 289052 w 978168"/>
                  <a:gd name="connsiteY64" fmla="*/ 729234 h 888872"/>
                  <a:gd name="connsiteX65" fmla="*/ 258826 w 978168"/>
                  <a:gd name="connsiteY65" fmla="*/ 741045 h 888872"/>
                  <a:gd name="connsiteX66" fmla="*/ 216789 w 978168"/>
                  <a:gd name="connsiteY66" fmla="*/ 742696 h 888872"/>
                  <a:gd name="connsiteX67" fmla="*/ 155702 w 978168"/>
                  <a:gd name="connsiteY67" fmla="*/ 753618 h 888872"/>
                  <a:gd name="connsiteX68" fmla="*/ 154051 w 978168"/>
                  <a:gd name="connsiteY68" fmla="*/ 753999 h 888872"/>
                  <a:gd name="connsiteX69" fmla="*/ 122682 w 978168"/>
                  <a:gd name="connsiteY69" fmla="*/ 766699 h 888872"/>
                  <a:gd name="connsiteX70" fmla="*/ 121539 w 978168"/>
                  <a:gd name="connsiteY70" fmla="*/ 767334 h 888872"/>
                  <a:gd name="connsiteX71" fmla="*/ 119126 w 978168"/>
                  <a:gd name="connsiteY71" fmla="*/ 770255 h 888872"/>
                  <a:gd name="connsiteX72" fmla="*/ 107569 w 978168"/>
                  <a:gd name="connsiteY72" fmla="*/ 780288 h 888872"/>
                  <a:gd name="connsiteX73" fmla="*/ 79756 w 978168"/>
                  <a:gd name="connsiteY73" fmla="*/ 802132 h 888872"/>
                  <a:gd name="connsiteX74" fmla="*/ 77089 w 978168"/>
                  <a:gd name="connsiteY74" fmla="*/ 803021 h 888872"/>
                  <a:gd name="connsiteX75" fmla="*/ 50038 w 978168"/>
                  <a:gd name="connsiteY75" fmla="*/ 828802 h 888872"/>
                  <a:gd name="connsiteX76" fmla="*/ 44831 w 978168"/>
                  <a:gd name="connsiteY76" fmla="*/ 829437 h 888872"/>
                  <a:gd name="connsiteX77" fmla="*/ 44831 w 978168"/>
                  <a:gd name="connsiteY77" fmla="*/ 829310 h 888872"/>
                  <a:gd name="connsiteX78" fmla="*/ 45847 w 978168"/>
                  <a:gd name="connsiteY78" fmla="*/ 827659 h 888872"/>
                  <a:gd name="connsiteX79" fmla="*/ 50165 w 978168"/>
                  <a:gd name="connsiteY79" fmla="*/ 820674 h 888872"/>
                  <a:gd name="connsiteX80" fmla="*/ 55118 w 978168"/>
                  <a:gd name="connsiteY80" fmla="*/ 812800 h 888872"/>
                  <a:gd name="connsiteX81" fmla="*/ 62230 w 978168"/>
                  <a:gd name="connsiteY81" fmla="*/ 802640 h 888872"/>
                  <a:gd name="connsiteX82" fmla="*/ 62230 w 978168"/>
                  <a:gd name="connsiteY82" fmla="*/ 800354 h 888872"/>
                  <a:gd name="connsiteX83" fmla="*/ 59944 w 978168"/>
                  <a:gd name="connsiteY83" fmla="*/ 799465 h 888872"/>
                  <a:gd name="connsiteX84" fmla="*/ 88138 w 978168"/>
                  <a:gd name="connsiteY84" fmla="*/ 778510 h 888872"/>
                  <a:gd name="connsiteX85" fmla="*/ 88138 w 978168"/>
                  <a:gd name="connsiteY85" fmla="*/ 778129 h 888872"/>
                  <a:gd name="connsiteX86" fmla="*/ 86233 w 978168"/>
                  <a:gd name="connsiteY86" fmla="*/ 776478 h 888872"/>
                  <a:gd name="connsiteX87" fmla="*/ 89154 w 978168"/>
                  <a:gd name="connsiteY87" fmla="*/ 771906 h 888872"/>
                  <a:gd name="connsiteX88" fmla="*/ 89662 w 978168"/>
                  <a:gd name="connsiteY88" fmla="*/ 770382 h 888872"/>
                  <a:gd name="connsiteX89" fmla="*/ 88392 w 978168"/>
                  <a:gd name="connsiteY89" fmla="*/ 769112 h 888872"/>
                  <a:gd name="connsiteX90" fmla="*/ 80518 w 978168"/>
                  <a:gd name="connsiteY90" fmla="*/ 774573 h 888872"/>
                  <a:gd name="connsiteX91" fmla="*/ 67183 w 978168"/>
                  <a:gd name="connsiteY91" fmla="*/ 785622 h 888872"/>
                  <a:gd name="connsiteX92" fmla="*/ 64643 w 978168"/>
                  <a:gd name="connsiteY92" fmla="*/ 785241 h 888872"/>
                  <a:gd name="connsiteX93" fmla="*/ 62865 w 978168"/>
                  <a:gd name="connsiteY93" fmla="*/ 784606 h 888872"/>
                  <a:gd name="connsiteX94" fmla="*/ 63119 w 978168"/>
                  <a:gd name="connsiteY94" fmla="*/ 784225 h 888872"/>
                  <a:gd name="connsiteX95" fmla="*/ 63373 w 978168"/>
                  <a:gd name="connsiteY95" fmla="*/ 783717 h 888872"/>
                  <a:gd name="connsiteX96" fmla="*/ 63627 w 978168"/>
                  <a:gd name="connsiteY96" fmla="*/ 783336 h 888872"/>
                  <a:gd name="connsiteX97" fmla="*/ 64389 w 978168"/>
                  <a:gd name="connsiteY97" fmla="*/ 781939 h 888872"/>
                  <a:gd name="connsiteX98" fmla="*/ 65151 w 978168"/>
                  <a:gd name="connsiteY98" fmla="*/ 780415 h 888872"/>
                  <a:gd name="connsiteX99" fmla="*/ 65786 w 978168"/>
                  <a:gd name="connsiteY99" fmla="*/ 779272 h 888872"/>
                  <a:gd name="connsiteX100" fmla="*/ 67056 w 978168"/>
                  <a:gd name="connsiteY100" fmla="*/ 777113 h 888872"/>
                  <a:gd name="connsiteX101" fmla="*/ 67945 w 978168"/>
                  <a:gd name="connsiteY101" fmla="*/ 775589 h 888872"/>
                  <a:gd name="connsiteX102" fmla="*/ 70104 w 978168"/>
                  <a:gd name="connsiteY102" fmla="*/ 771906 h 888872"/>
                  <a:gd name="connsiteX103" fmla="*/ 71120 w 978168"/>
                  <a:gd name="connsiteY103" fmla="*/ 770128 h 888872"/>
                  <a:gd name="connsiteX104" fmla="*/ 72898 w 978168"/>
                  <a:gd name="connsiteY104" fmla="*/ 767080 h 888872"/>
                  <a:gd name="connsiteX105" fmla="*/ 71628 w 978168"/>
                  <a:gd name="connsiteY105" fmla="*/ 764032 h 888872"/>
                  <a:gd name="connsiteX106" fmla="*/ 83185 w 978168"/>
                  <a:gd name="connsiteY106" fmla="*/ 753999 h 888872"/>
                  <a:gd name="connsiteX107" fmla="*/ 82677 w 978168"/>
                  <a:gd name="connsiteY107" fmla="*/ 753999 h 888872"/>
                  <a:gd name="connsiteX108" fmla="*/ 101981 w 978168"/>
                  <a:gd name="connsiteY108" fmla="*/ 743204 h 888872"/>
                  <a:gd name="connsiteX109" fmla="*/ 104775 w 978168"/>
                  <a:gd name="connsiteY109" fmla="*/ 740918 h 888872"/>
                  <a:gd name="connsiteX110" fmla="*/ 77978 w 978168"/>
                  <a:gd name="connsiteY110" fmla="*/ 753999 h 888872"/>
                  <a:gd name="connsiteX111" fmla="*/ 75184 w 978168"/>
                  <a:gd name="connsiteY111" fmla="*/ 755523 h 888872"/>
                  <a:gd name="connsiteX112" fmla="*/ 70993 w 978168"/>
                  <a:gd name="connsiteY112" fmla="*/ 753999 h 888872"/>
                  <a:gd name="connsiteX113" fmla="*/ 70612 w 978168"/>
                  <a:gd name="connsiteY113" fmla="*/ 752856 h 888872"/>
                  <a:gd name="connsiteX114" fmla="*/ 80645 w 978168"/>
                  <a:gd name="connsiteY114" fmla="*/ 744474 h 888872"/>
                  <a:gd name="connsiteX115" fmla="*/ 83947 w 978168"/>
                  <a:gd name="connsiteY115" fmla="*/ 746125 h 888872"/>
                  <a:gd name="connsiteX116" fmla="*/ 273812 w 978168"/>
                  <a:gd name="connsiteY116" fmla="*/ 692277 h 888872"/>
                  <a:gd name="connsiteX117" fmla="*/ 288925 w 978168"/>
                  <a:gd name="connsiteY117" fmla="*/ 682244 h 888872"/>
                  <a:gd name="connsiteX118" fmla="*/ 314198 w 978168"/>
                  <a:gd name="connsiteY118" fmla="*/ 665480 h 888872"/>
                  <a:gd name="connsiteX119" fmla="*/ 342773 w 978168"/>
                  <a:gd name="connsiteY119" fmla="*/ 626872 h 888872"/>
                  <a:gd name="connsiteX120" fmla="*/ 340995 w 978168"/>
                  <a:gd name="connsiteY120" fmla="*/ 623443 h 888872"/>
                  <a:gd name="connsiteX121" fmla="*/ 267081 w 978168"/>
                  <a:gd name="connsiteY121" fmla="*/ 678942 h 888872"/>
                  <a:gd name="connsiteX122" fmla="*/ 156210 w 978168"/>
                  <a:gd name="connsiteY122" fmla="*/ 699008 h 888872"/>
                  <a:gd name="connsiteX123" fmla="*/ 164592 w 978168"/>
                  <a:gd name="connsiteY123" fmla="*/ 695706 h 888872"/>
                  <a:gd name="connsiteX124" fmla="*/ 171323 w 978168"/>
                  <a:gd name="connsiteY124" fmla="*/ 685673 h 888872"/>
                  <a:gd name="connsiteX125" fmla="*/ 176403 w 978168"/>
                  <a:gd name="connsiteY125" fmla="*/ 685673 h 888872"/>
                  <a:gd name="connsiteX126" fmla="*/ 179705 w 978168"/>
                  <a:gd name="connsiteY126" fmla="*/ 682244 h 888872"/>
                  <a:gd name="connsiteX127" fmla="*/ 186436 w 978168"/>
                  <a:gd name="connsiteY127" fmla="*/ 680593 h 888872"/>
                  <a:gd name="connsiteX128" fmla="*/ 162941 w 978168"/>
                  <a:gd name="connsiteY128" fmla="*/ 680593 h 888872"/>
                  <a:gd name="connsiteX129" fmla="*/ 168021 w 978168"/>
                  <a:gd name="connsiteY129" fmla="*/ 670433 h 888872"/>
                  <a:gd name="connsiteX130" fmla="*/ 174752 w 978168"/>
                  <a:gd name="connsiteY130" fmla="*/ 670433 h 888872"/>
                  <a:gd name="connsiteX131" fmla="*/ 178054 w 978168"/>
                  <a:gd name="connsiteY131" fmla="*/ 663829 h 888872"/>
                  <a:gd name="connsiteX132" fmla="*/ 250317 w 978168"/>
                  <a:gd name="connsiteY132" fmla="*/ 623443 h 888872"/>
                  <a:gd name="connsiteX133" fmla="*/ 236855 w 978168"/>
                  <a:gd name="connsiteY133" fmla="*/ 625094 h 888872"/>
                  <a:gd name="connsiteX134" fmla="*/ 240284 w 978168"/>
                  <a:gd name="connsiteY134" fmla="*/ 620141 h 888872"/>
                  <a:gd name="connsiteX135" fmla="*/ 292354 w 978168"/>
                  <a:gd name="connsiteY135" fmla="*/ 598297 h 888872"/>
                  <a:gd name="connsiteX136" fmla="*/ 273812 w 978168"/>
                  <a:gd name="connsiteY136" fmla="*/ 598297 h 888872"/>
                  <a:gd name="connsiteX137" fmla="*/ 283972 w 978168"/>
                  <a:gd name="connsiteY137" fmla="*/ 593217 h 888872"/>
                  <a:gd name="connsiteX138" fmla="*/ 283972 w 978168"/>
                  <a:gd name="connsiteY138" fmla="*/ 588137 h 888872"/>
                  <a:gd name="connsiteX139" fmla="*/ 287274 w 978168"/>
                  <a:gd name="connsiteY139" fmla="*/ 586486 h 888872"/>
                  <a:gd name="connsiteX140" fmla="*/ 283972 w 978168"/>
                  <a:gd name="connsiteY140" fmla="*/ 584835 h 888872"/>
                  <a:gd name="connsiteX141" fmla="*/ 294005 w 978168"/>
                  <a:gd name="connsiteY141" fmla="*/ 579755 h 888872"/>
                  <a:gd name="connsiteX142" fmla="*/ 288925 w 978168"/>
                  <a:gd name="connsiteY142" fmla="*/ 578104 h 888872"/>
                  <a:gd name="connsiteX143" fmla="*/ 310769 w 978168"/>
                  <a:gd name="connsiteY143" fmla="*/ 568071 h 888872"/>
                  <a:gd name="connsiteX144" fmla="*/ 304038 w 978168"/>
                  <a:gd name="connsiteY144" fmla="*/ 564642 h 888872"/>
                  <a:gd name="connsiteX145" fmla="*/ 307467 w 978168"/>
                  <a:gd name="connsiteY145" fmla="*/ 562991 h 888872"/>
                  <a:gd name="connsiteX146" fmla="*/ 304038 w 978168"/>
                  <a:gd name="connsiteY146" fmla="*/ 562991 h 888872"/>
                  <a:gd name="connsiteX147" fmla="*/ 302387 w 978168"/>
                  <a:gd name="connsiteY147" fmla="*/ 556260 h 888872"/>
                  <a:gd name="connsiteX148" fmla="*/ 317500 w 978168"/>
                  <a:gd name="connsiteY148" fmla="*/ 516001 h 888872"/>
                  <a:gd name="connsiteX149" fmla="*/ 314198 w 978168"/>
                  <a:gd name="connsiteY149" fmla="*/ 514223 h 888872"/>
                  <a:gd name="connsiteX150" fmla="*/ 245237 w 978168"/>
                  <a:gd name="connsiteY150" fmla="*/ 546227 h 888872"/>
                  <a:gd name="connsiteX151" fmla="*/ 236855 w 978168"/>
                  <a:gd name="connsiteY151" fmla="*/ 546227 h 888872"/>
                  <a:gd name="connsiteX152" fmla="*/ 208280 w 978168"/>
                  <a:gd name="connsiteY152" fmla="*/ 544449 h 888872"/>
                  <a:gd name="connsiteX153" fmla="*/ 191516 w 978168"/>
                  <a:gd name="connsiteY153" fmla="*/ 531114 h 888872"/>
                  <a:gd name="connsiteX154" fmla="*/ 149479 w 978168"/>
                  <a:gd name="connsiteY154" fmla="*/ 510921 h 888872"/>
                  <a:gd name="connsiteX155" fmla="*/ 20193 w 978168"/>
                  <a:gd name="connsiteY155" fmla="*/ 492379 h 888872"/>
                  <a:gd name="connsiteX156" fmla="*/ 78994 w 978168"/>
                  <a:gd name="connsiteY156" fmla="*/ 475615 h 888872"/>
                  <a:gd name="connsiteX157" fmla="*/ 164592 w 978168"/>
                  <a:gd name="connsiteY157" fmla="*/ 458851 h 888872"/>
                  <a:gd name="connsiteX158" fmla="*/ 147828 w 978168"/>
                  <a:gd name="connsiteY158" fmla="*/ 458851 h 888872"/>
                  <a:gd name="connsiteX159" fmla="*/ 75565 w 978168"/>
                  <a:gd name="connsiteY159" fmla="*/ 468884 h 888872"/>
                  <a:gd name="connsiteX160" fmla="*/ 26924 w 978168"/>
                  <a:gd name="connsiteY160" fmla="*/ 482346 h 888872"/>
                  <a:gd name="connsiteX161" fmla="*/ 0 w 978168"/>
                  <a:gd name="connsiteY161" fmla="*/ 494157 h 888872"/>
                  <a:gd name="connsiteX162" fmla="*/ 0 w 978168"/>
                  <a:gd name="connsiteY162" fmla="*/ 489077 h 888872"/>
                  <a:gd name="connsiteX163" fmla="*/ 63881 w 978168"/>
                  <a:gd name="connsiteY163" fmla="*/ 447040 h 888872"/>
                  <a:gd name="connsiteX164" fmla="*/ 152908 w 978168"/>
                  <a:gd name="connsiteY164" fmla="*/ 450469 h 888872"/>
                  <a:gd name="connsiteX165" fmla="*/ 216662 w 978168"/>
                  <a:gd name="connsiteY165" fmla="*/ 462153 h 888872"/>
                  <a:gd name="connsiteX166" fmla="*/ 233553 w 978168"/>
                  <a:gd name="connsiteY166" fmla="*/ 477266 h 888872"/>
                  <a:gd name="connsiteX167" fmla="*/ 263779 w 978168"/>
                  <a:gd name="connsiteY167" fmla="*/ 483997 h 888872"/>
                  <a:gd name="connsiteX168" fmla="*/ 263779 w 978168"/>
                  <a:gd name="connsiteY168" fmla="*/ 473964 h 888872"/>
                  <a:gd name="connsiteX169" fmla="*/ 285623 w 978168"/>
                  <a:gd name="connsiteY169" fmla="*/ 472313 h 888872"/>
                  <a:gd name="connsiteX170" fmla="*/ 267081 w 978168"/>
                  <a:gd name="connsiteY170" fmla="*/ 437007 h 888872"/>
                  <a:gd name="connsiteX171" fmla="*/ 268859 w 978168"/>
                  <a:gd name="connsiteY171" fmla="*/ 433578 h 888872"/>
                  <a:gd name="connsiteX172" fmla="*/ 309118 w 978168"/>
                  <a:gd name="connsiteY172" fmla="*/ 467233 h 888872"/>
                  <a:gd name="connsiteX173" fmla="*/ 334264 w 978168"/>
                  <a:gd name="connsiteY173" fmla="*/ 465582 h 888872"/>
                  <a:gd name="connsiteX174" fmla="*/ 295656 w 978168"/>
                  <a:gd name="connsiteY174" fmla="*/ 415163 h 888872"/>
                  <a:gd name="connsiteX175" fmla="*/ 295656 w 978168"/>
                  <a:gd name="connsiteY175" fmla="*/ 408432 h 888872"/>
                  <a:gd name="connsiteX176" fmla="*/ 290576 w 978168"/>
                  <a:gd name="connsiteY176" fmla="*/ 405003 h 888872"/>
                  <a:gd name="connsiteX177" fmla="*/ 290576 w 978168"/>
                  <a:gd name="connsiteY177" fmla="*/ 398399 h 888872"/>
                  <a:gd name="connsiteX178" fmla="*/ 282194 w 978168"/>
                  <a:gd name="connsiteY178" fmla="*/ 383286 h 888872"/>
                  <a:gd name="connsiteX179" fmla="*/ 277241 w 978168"/>
                  <a:gd name="connsiteY179" fmla="*/ 352933 h 888872"/>
                  <a:gd name="connsiteX180" fmla="*/ 270510 w 978168"/>
                  <a:gd name="connsiteY180" fmla="*/ 324485 h 888872"/>
                  <a:gd name="connsiteX181" fmla="*/ 255397 w 978168"/>
                  <a:gd name="connsiteY181" fmla="*/ 243840 h 888872"/>
                  <a:gd name="connsiteX182" fmla="*/ 288925 w 978168"/>
                  <a:gd name="connsiteY182" fmla="*/ 158115 h 888872"/>
                  <a:gd name="connsiteX183" fmla="*/ 336042 w 978168"/>
                  <a:gd name="connsiteY183" fmla="*/ 104394 h 888872"/>
                  <a:gd name="connsiteX184" fmla="*/ 367919 w 978168"/>
                  <a:gd name="connsiteY184" fmla="*/ 50546 h 888872"/>
                  <a:gd name="connsiteX185" fmla="*/ 419735 w 978168"/>
                  <a:gd name="connsiteY185" fmla="*/ 17018 h 888872"/>
                  <a:gd name="connsiteX186" fmla="*/ 464439 w 978168"/>
                  <a:gd name="connsiteY186" fmla="*/ 0 h 888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</a:cxnLst>
                <a:rect l="l" t="t" r="r" b="b"/>
                <a:pathLst>
                  <a:path w="978168" h="888872">
                    <a:moveTo>
                      <a:pt x="799973" y="0"/>
                    </a:moveTo>
                    <a:cubicBezTo>
                      <a:pt x="799973" y="0"/>
                      <a:pt x="801751" y="254"/>
                      <a:pt x="808990" y="4191"/>
                    </a:cubicBezTo>
                    <a:cubicBezTo>
                      <a:pt x="816737" y="8382"/>
                      <a:pt x="826770" y="13716"/>
                      <a:pt x="833120" y="17018"/>
                    </a:cubicBezTo>
                    <a:cubicBezTo>
                      <a:pt x="845439" y="23495"/>
                      <a:pt x="857504" y="31496"/>
                      <a:pt x="865124" y="43942"/>
                    </a:cubicBezTo>
                    <a:cubicBezTo>
                      <a:pt x="868553" y="48895"/>
                      <a:pt x="873633" y="59055"/>
                      <a:pt x="870204" y="65659"/>
                    </a:cubicBezTo>
                    <a:cubicBezTo>
                      <a:pt x="866902" y="74168"/>
                      <a:pt x="865124" y="87503"/>
                      <a:pt x="856742" y="90932"/>
                    </a:cubicBezTo>
                    <a:cubicBezTo>
                      <a:pt x="846709" y="96012"/>
                      <a:pt x="833247" y="96012"/>
                      <a:pt x="821436" y="94234"/>
                    </a:cubicBezTo>
                    <a:cubicBezTo>
                      <a:pt x="814832" y="94234"/>
                      <a:pt x="808101" y="92583"/>
                      <a:pt x="801370" y="90932"/>
                    </a:cubicBezTo>
                    <a:cubicBezTo>
                      <a:pt x="826516" y="100965"/>
                      <a:pt x="850011" y="112776"/>
                      <a:pt x="866902" y="136271"/>
                    </a:cubicBezTo>
                    <a:cubicBezTo>
                      <a:pt x="868553" y="139573"/>
                      <a:pt x="875284" y="141351"/>
                      <a:pt x="882015" y="141351"/>
                    </a:cubicBezTo>
                    <a:cubicBezTo>
                      <a:pt x="883666" y="141351"/>
                      <a:pt x="883666" y="144653"/>
                      <a:pt x="883666" y="146304"/>
                    </a:cubicBezTo>
                    <a:cubicBezTo>
                      <a:pt x="880237" y="149733"/>
                      <a:pt x="876935" y="151384"/>
                      <a:pt x="878586" y="156464"/>
                    </a:cubicBezTo>
                    <a:lnTo>
                      <a:pt x="883666" y="156464"/>
                    </a:lnTo>
                    <a:cubicBezTo>
                      <a:pt x="892048" y="153035"/>
                      <a:pt x="890397" y="136271"/>
                      <a:pt x="902081" y="141351"/>
                    </a:cubicBezTo>
                    <a:cubicBezTo>
                      <a:pt x="910590" y="146304"/>
                      <a:pt x="913892" y="158115"/>
                      <a:pt x="908812" y="166497"/>
                    </a:cubicBezTo>
                    <a:cubicBezTo>
                      <a:pt x="902081" y="173228"/>
                      <a:pt x="895350" y="178308"/>
                      <a:pt x="888746" y="183261"/>
                    </a:cubicBezTo>
                    <a:cubicBezTo>
                      <a:pt x="886968" y="186690"/>
                      <a:pt x="886968" y="191770"/>
                      <a:pt x="888746" y="195072"/>
                    </a:cubicBezTo>
                    <a:cubicBezTo>
                      <a:pt x="893699" y="201803"/>
                      <a:pt x="895350" y="208534"/>
                      <a:pt x="897128" y="215265"/>
                    </a:cubicBezTo>
                    <a:cubicBezTo>
                      <a:pt x="902081" y="226949"/>
                      <a:pt x="903859" y="240411"/>
                      <a:pt x="908812" y="252222"/>
                    </a:cubicBezTo>
                    <a:cubicBezTo>
                      <a:pt x="915543" y="277368"/>
                      <a:pt x="922274" y="302641"/>
                      <a:pt x="920623" y="327787"/>
                    </a:cubicBezTo>
                    <a:cubicBezTo>
                      <a:pt x="920623" y="341249"/>
                      <a:pt x="913892" y="352933"/>
                      <a:pt x="918972" y="366395"/>
                    </a:cubicBezTo>
                    <a:cubicBezTo>
                      <a:pt x="922274" y="379857"/>
                      <a:pt x="930656" y="389890"/>
                      <a:pt x="937387" y="401701"/>
                    </a:cubicBezTo>
                    <a:cubicBezTo>
                      <a:pt x="944118" y="411734"/>
                      <a:pt x="950849" y="418465"/>
                      <a:pt x="955929" y="428625"/>
                    </a:cubicBezTo>
                    <a:cubicBezTo>
                      <a:pt x="965962" y="445389"/>
                      <a:pt x="984504" y="462153"/>
                      <a:pt x="975995" y="482346"/>
                    </a:cubicBezTo>
                    <a:cubicBezTo>
                      <a:pt x="971042" y="494157"/>
                      <a:pt x="952500" y="492379"/>
                      <a:pt x="940816" y="499110"/>
                    </a:cubicBezTo>
                    <a:cubicBezTo>
                      <a:pt x="930656" y="507492"/>
                      <a:pt x="939038" y="520954"/>
                      <a:pt x="944118" y="529336"/>
                    </a:cubicBezTo>
                    <a:cubicBezTo>
                      <a:pt x="952500" y="544449"/>
                      <a:pt x="934085" y="554609"/>
                      <a:pt x="922274" y="559562"/>
                    </a:cubicBezTo>
                    <a:cubicBezTo>
                      <a:pt x="925703" y="564642"/>
                      <a:pt x="932307" y="562991"/>
                      <a:pt x="934085" y="566293"/>
                    </a:cubicBezTo>
                    <a:cubicBezTo>
                      <a:pt x="935736" y="574675"/>
                      <a:pt x="944118" y="579755"/>
                      <a:pt x="939038" y="588137"/>
                    </a:cubicBezTo>
                    <a:cubicBezTo>
                      <a:pt x="932307" y="598297"/>
                      <a:pt x="912241" y="603250"/>
                      <a:pt x="922274" y="618363"/>
                    </a:cubicBezTo>
                    <a:cubicBezTo>
                      <a:pt x="929005" y="630174"/>
                      <a:pt x="924687" y="643255"/>
                      <a:pt x="920623" y="655320"/>
                    </a:cubicBezTo>
                    <a:cubicBezTo>
                      <a:pt x="915543" y="670433"/>
                      <a:pt x="902081" y="677164"/>
                      <a:pt x="890397" y="680593"/>
                    </a:cubicBezTo>
                    <a:cubicBezTo>
                      <a:pt x="880237" y="683895"/>
                      <a:pt x="868553" y="683895"/>
                      <a:pt x="858393" y="682244"/>
                    </a:cubicBezTo>
                    <a:cubicBezTo>
                      <a:pt x="855091" y="680593"/>
                      <a:pt x="851789" y="678942"/>
                      <a:pt x="848360" y="678942"/>
                    </a:cubicBezTo>
                    <a:cubicBezTo>
                      <a:pt x="819785" y="675513"/>
                      <a:pt x="791210" y="667131"/>
                      <a:pt x="762635" y="667131"/>
                    </a:cubicBezTo>
                    <a:cubicBezTo>
                      <a:pt x="754253" y="668782"/>
                      <a:pt x="745871" y="670433"/>
                      <a:pt x="739140" y="673862"/>
                    </a:cubicBezTo>
                    <a:cubicBezTo>
                      <a:pt x="731647" y="679450"/>
                      <a:pt x="724789" y="685419"/>
                      <a:pt x="718820" y="691896"/>
                    </a:cubicBezTo>
                    <a:lnTo>
                      <a:pt x="718693" y="691896"/>
                    </a:lnTo>
                    <a:cubicBezTo>
                      <a:pt x="717423" y="693420"/>
                      <a:pt x="716153" y="694817"/>
                      <a:pt x="715010" y="696087"/>
                    </a:cubicBezTo>
                    <a:cubicBezTo>
                      <a:pt x="714248" y="696976"/>
                      <a:pt x="713486" y="697865"/>
                      <a:pt x="712851" y="698754"/>
                    </a:cubicBezTo>
                    <a:cubicBezTo>
                      <a:pt x="712343" y="699262"/>
                      <a:pt x="711835" y="699897"/>
                      <a:pt x="711327" y="700405"/>
                    </a:cubicBezTo>
                    <a:cubicBezTo>
                      <a:pt x="706501" y="706628"/>
                      <a:pt x="702056" y="713105"/>
                      <a:pt x="698119" y="719836"/>
                    </a:cubicBezTo>
                    <a:cubicBezTo>
                      <a:pt x="697865" y="720217"/>
                      <a:pt x="697611" y="720598"/>
                      <a:pt x="697357" y="721106"/>
                    </a:cubicBezTo>
                    <a:cubicBezTo>
                      <a:pt x="696976" y="721868"/>
                      <a:pt x="696595" y="722630"/>
                      <a:pt x="696087" y="723392"/>
                    </a:cubicBezTo>
                    <a:cubicBezTo>
                      <a:pt x="690626" y="733679"/>
                      <a:pt x="686435" y="744093"/>
                      <a:pt x="683387" y="754253"/>
                    </a:cubicBezTo>
                    <a:cubicBezTo>
                      <a:pt x="671957" y="792734"/>
                      <a:pt x="676910" y="825754"/>
                      <a:pt x="685038" y="833755"/>
                    </a:cubicBezTo>
                    <a:cubicBezTo>
                      <a:pt x="687197" y="835914"/>
                      <a:pt x="740410" y="852424"/>
                      <a:pt x="777494" y="868934"/>
                    </a:cubicBezTo>
                    <a:cubicBezTo>
                      <a:pt x="794766" y="876554"/>
                      <a:pt x="806831" y="882523"/>
                      <a:pt x="816864" y="888873"/>
                    </a:cubicBezTo>
                    <a:lnTo>
                      <a:pt x="128143" y="888873"/>
                    </a:lnTo>
                    <a:cubicBezTo>
                      <a:pt x="160020" y="865886"/>
                      <a:pt x="191897" y="854964"/>
                      <a:pt x="236601" y="832993"/>
                    </a:cubicBezTo>
                    <a:cubicBezTo>
                      <a:pt x="257556" y="822579"/>
                      <a:pt x="305816" y="800481"/>
                      <a:pt x="322199" y="784098"/>
                    </a:cubicBezTo>
                    <a:cubicBezTo>
                      <a:pt x="331724" y="774573"/>
                      <a:pt x="341376" y="764286"/>
                      <a:pt x="350901" y="753999"/>
                    </a:cubicBezTo>
                    <a:lnTo>
                      <a:pt x="350901" y="753999"/>
                    </a:lnTo>
                    <a:cubicBezTo>
                      <a:pt x="368681" y="733806"/>
                      <a:pt x="386207" y="714629"/>
                      <a:pt x="406908" y="696849"/>
                    </a:cubicBezTo>
                    <a:cubicBezTo>
                      <a:pt x="413131" y="691261"/>
                      <a:pt x="419354" y="686308"/>
                      <a:pt x="425196" y="682244"/>
                    </a:cubicBezTo>
                    <a:cubicBezTo>
                      <a:pt x="426847" y="680593"/>
                      <a:pt x="426847" y="677164"/>
                      <a:pt x="428498" y="675513"/>
                    </a:cubicBezTo>
                    <a:cubicBezTo>
                      <a:pt x="420116" y="678942"/>
                      <a:pt x="415036" y="685673"/>
                      <a:pt x="406654" y="688975"/>
                    </a:cubicBezTo>
                    <a:cubicBezTo>
                      <a:pt x="405003" y="688975"/>
                      <a:pt x="403352" y="687324"/>
                      <a:pt x="405003" y="685673"/>
                    </a:cubicBezTo>
                    <a:cubicBezTo>
                      <a:pt x="410972" y="681101"/>
                      <a:pt x="416941" y="676656"/>
                      <a:pt x="422910" y="672211"/>
                    </a:cubicBezTo>
                    <a:lnTo>
                      <a:pt x="421767" y="672211"/>
                    </a:lnTo>
                    <a:cubicBezTo>
                      <a:pt x="420116" y="672211"/>
                      <a:pt x="420116" y="670433"/>
                      <a:pt x="420116" y="668782"/>
                    </a:cubicBezTo>
                    <a:cubicBezTo>
                      <a:pt x="398272" y="665480"/>
                      <a:pt x="381508" y="680593"/>
                      <a:pt x="366395" y="694055"/>
                    </a:cubicBezTo>
                    <a:cubicBezTo>
                      <a:pt x="362966" y="695706"/>
                      <a:pt x="359664" y="692277"/>
                      <a:pt x="358013" y="692277"/>
                    </a:cubicBezTo>
                    <a:cubicBezTo>
                      <a:pt x="332740" y="700786"/>
                      <a:pt x="314325" y="722630"/>
                      <a:pt x="289052" y="732663"/>
                    </a:cubicBezTo>
                    <a:lnTo>
                      <a:pt x="289052" y="729234"/>
                    </a:lnTo>
                    <a:cubicBezTo>
                      <a:pt x="279019" y="732663"/>
                      <a:pt x="269240" y="738759"/>
                      <a:pt x="258826" y="741045"/>
                    </a:cubicBezTo>
                    <a:cubicBezTo>
                      <a:pt x="243713" y="744474"/>
                      <a:pt x="230251" y="742696"/>
                      <a:pt x="216789" y="742696"/>
                    </a:cubicBezTo>
                    <a:cubicBezTo>
                      <a:pt x="196469" y="744728"/>
                      <a:pt x="176149" y="749300"/>
                      <a:pt x="155702" y="753618"/>
                    </a:cubicBezTo>
                    <a:cubicBezTo>
                      <a:pt x="155194" y="753745"/>
                      <a:pt x="154559" y="753872"/>
                      <a:pt x="154051" y="753999"/>
                    </a:cubicBezTo>
                    <a:cubicBezTo>
                      <a:pt x="143129" y="757047"/>
                      <a:pt x="132715" y="761111"/>
                      <a:pt x="122682" y="766699"/>
                    </a:cubicBezTo>
                    <a:cubicBezTo>
                      <a:pt x="122301" y="766826"/>
                      <a:pt x="121920" y="767080"/>
                      <a:pt x="121539" y="767334"/>
                    </a:cubicBezTo>
                    <a:cubicBezTo>
                      <a:pt x="120777" y="768350"/>
                      <a:pt x="119888" y="769366"/>
                      <a:pt x="119126" y="770255"/>
                    </a:cubicBezTo>
                    <a:cubicBezTo>
                      <a:pt x="115570" y="774192"/>
                      <a:pt x="112395" y="777875"/>
                      <a:pt x="107569" y="780288"/>
                    </a:cubicBezTo>
                    <a:cubicBezTo>
                      <a:pt x="97282" y="785495"/>
                      <a:pt x="88900" y="794639"/>
                      <a:pt x="79756" y="802132"/>
                    </a:cubicBezTo>
                    <a:cubicBezTo>
                      <a:pt x="79121" y="802640"/>
                      <a:pt x="78105" y="802894"/>
                      <a:pt x="77089" y="803021"/>
                    </a:cubicBezTo>
                    <a:cubicBezTo>
                      <a:pt x="68072" y="811657"/>
                      <a:pt x="59182" y="820420"/>
                      <a:pt x="50038" y="828802"/>
                    </a:cubicBezTo>
                    <a:cubicBezTo>
                      <a:pt x="49403" y="829437"/>
                      <a:pt x="46736" y="829818"/>
                      <a:pt x="44831" y="829437"/>
                    </a:cubicBezTo>
                    <a:cubicBezTo>
                      <a:pt x="44831" y="829437"/>
                      <a:pt x="44831" y="829395"/>
                      <a:pt x="44831" y="829310"/>
                    </a:cubicBezTo>
                    <a:cubicBezTo>
                      <a:pt x="44831" y="829310"/>
                      <a:pt x="45466" y="828294"/>
                      <a:pt x="45847" y="827659"/>
                    </a:cubicBezTo>
                    <a:cubicBezTo>
                      <a:pt x="47244" y="825373"/>
                      <a:pt x="48768" y="822960"/>
                      <a:pt x="50165" y="820674"/>
                    </a:cubicBezTo>
                    <a:cubicBezTo>
                      <a:pt x="51816" y="818007"/>
                      <a:pt x="53467" y="815467"/>
                      <a:pt x="55118" y="812800"/>
                    </a:cubicBezTo>
                    <a:cubicBezTo>
                      <a:pt x="57404" y="809371"/>
                      <a:pt x="59817" y="805942"/>
                      <a:pt x="62230" y="802640"/>
                    </a:cubicBezTo>
                    <a:cubicBezTo>
                      <a:pt x="62992" y="801751"/>
                      <a:pt x="62738" y="800989"/>
                      <a:pt x="62230" y="800354"/>
                    </a:cubicBezTo>
                    <a:cubicBezTo>
                      <a:pt x="61722" y="799846"/>
                      <a:pt x="60833" y="799465"/>
                      <a:pt x="59944" y="799465"/>
                    </a:cubicBezTo>
                    <a:cubicBezTo>
                      <a:pt x="68326" y="791337"/>
                      <a:pt x="78232" y="784479"/>
                      <a:pt x="88138" y="778510"/>
                    </a:cubicBezTo>
                    <a:lnTo>
                      <a:pt x="88138" y="778129"/>
                    </a:lnTo>
                    <a:cubicBezTo>
                      <a:pt x="86995" y="778637"/>
                      <a:pt x="85344" y="777621"/>
                      <a:pt x="86233" y="776478"/>
                    </a:cubicBezTo>
                    <a:cubicBezTo>
                      <a:pt x="87249" y="774954"/>
                      <a:pt x="88138" y="773430"/>
                      <a:pt x="89154" y="771906"/>
                    </a:cubicBezTo>
                    <a:cubicBezTo>
                      <a:pt x="89154" y="771398"/>
                      <a:pt x="89408" y="770890"/>
                      <a:pt x="89662" y="770382"/>
                    </a:cubicBezTo>
                    <a:cubicBezTo>
                      <a:pt x="89154" y="770001"/>
                      <a:pt x="88773" y="769493"/>
                      <a:pt x="88392" y="769112"/>
                    </a:cubicBezTo>
                    <a:cubicBezTo>
                      <a:pt x="85598" y="770890"/>
                      <a:pt x="82804" y="772541"/>
                      <a:pt x="80518" y="774573"/>
                    </a:cubicBezTo>
                    <a:cubicBezTo>
                      <a:pt x="76454" y="778256"/>
                      <a:pt x="73279" y="785622"/>
                      <a:pt x="67183" y="785622"/>
                    </a:cubicBezTo>
                    <a:cubicBezTo>
                      <a:pt x="66802" y="785622"/>
                      <a:pt x="65659" y="785495"/>
                      <a:pt x="64643" y="785241"/>
                    </a:cubicBezTo>
                    <a:cubicBezTo>
                      <a:pt x="63881" y="785114"/>
                      <a:pt x="63246" y="784860"/>
                      <a:pt x="62865" y="784606"/>
                    </a:cubicBezTo>
                    <a:cubicBezTo>
                      <a:pt x="62865" y="784479"/>
                      <a:pt x="62865" y="784352"/>
                      <a:pt x="63119" y="784225"/>
                    </a:cubicBezTo>
                    <a:cubicBezTo>
                      <a:pt x="63246" y="784098"/>
                      <a:pt x="63246" y="783971"/>
                      <a:pt x="63373" y="783717"/>
                    </a:cubicBezTo>
                    <a:cubicBezTo>
                      <a:pt x="63373" y="783590"/>
                      <a:pt x="63373" y="783463"/>
                      <a:pt x="63627" y="783336"/>
                    </a:cubicBezTo>
                    <a:cubicBezTo>
                      <a:pt x="63881" y="782828"/>
                      <a:pt x="64135" y="782320"/>
                      <a:pt x="64389" y="781939"/>
                    </a:cubicBezTo>
                    <a:lnTo>
                      <a:pt x="65151" y="780415"/>
                    </a:lnTo>
                    <a:cubicBezTo>
                      <a:pt x="65151" y="780415"/>
                      <a:pt x="65659" y="779653"/>
                      <a:pt x="65786" y="779272"/>
                    </a:cubicBezTo>
                    <a:cubicBezTo>
                      <a:pt x="66294" y="778510"/>
                      <a:pt x="66675" y="777875"/>
                      <a:pt x="67056" y="777113"/>
                    </a:cubicBezTo>
                    <a:cubicBezTo>
                      <a:pt x="67310" y="776605"/>
                      <a:pt x="67691" y="776097"/>
                      <a:pt x="67945" y="775589"/>
                    </a:cubicBezTo>
                    <a:cubicBezTo>
                      <a:pt x="68580" y="774319"/>
                      <a:pt x="69342" y="773176"/>
                      <a:pt x="70104" y="771906"/>
                    </a:cubicBezTo>
                    <a:cubicBezTo>
                      <a:pt x="70485" y="771271"/>
                      <a:pt x="70739" y="770763"/>
                      <a:pt x="71120" y="770128"/>
                    </a:cubicBezTo>
                    <a:cubicBezTo>
                      <a:pt x="71755" y="769112"/>
                      <a:pt x="72263" y="768096"/>
                      <a:pt x="72898" y="767080"/>
                    </a:cubicBezTo>
                    <a:cubicBezTo>
                      <a:pt x="73787" y="765683"/>
                      <a:pt x="72898" y="764540"/>
                      <a:pt x="71628" y="764032"/>
                    </a:cubicBezTo>
                    <a:cubicBezTo>
                      <a:pt x="74803" y="760095"/>
                      <a:pt x="78613" y="756666"/>
                      <a:pt x="83185" y="753999"/>
                    </a:cubicBezTo>
                    <a:lnTo>
                      <a:pt x="82677" y="753999"/>
                    </a:lnTo>
                    <a:cubicBezTo>
                      <a:pt x="89027" y="750824"/>
                      <a:pt x="95504" y="746887"/>
                      <a:pt x="101981" y="743204"/>
                    </a:cubicBezTo>
                    <a:cubicBezTo>
                      <a:pt x="102870" y="742442"/>
                      <a:pt x="103759" y="741680"/>
                      <a:pt x="104775" y="740918"/>
                    </a:cubicBezTo>
                    <a:cubicBezTo>
                      <a:pt x="95123" y="744093"/>
                      <a:pt x="86487" y="748411"/>
                      <a:pt x="77978" y="753999"/>
                    </a:cubicBezTo>
                    <a:cubicBezTo>
                      <a:pt x="77978" y="753999"/>
                      <a:pt x="75819" y="754888"/>
                      <a:pt x="75184" y="755523"/>
                    </a:cubicBezTo>
                    <a:cubicBezTo>
                      <a:pt x="75184" y="755523"/>
                      <a:pt x="73279" y="756285"/>
                      <a:pt x="70993" y="753999"/>
                    </a:cubicBezTo>
                    <a:cubicBezTo>
                      <a:pt x="70739" y="753745"/>
                      <a:pt x="70612" y="753364"/>
                      <a:pt x="70612" y="752856"/>
                    </a:cubicBezTo>
                    <a:cubicBezTo>
                      <a:pt x="72263" y="749427"/>
                      <a:pt x="77343" y="747776"/>
                      <a:pt x="80645" y="744474"/>
                    </a:cubicBezTo>
                    <a:cubicBezTo>
                      <a:pt x="82296" y="744474"/>
                      <a:pt x="83947" y="744474"/>
                      <a:pt x="83947" y="746125"/>
                    </a:cubicBezTo>
                    <a:cubicBezTo>
                      <a:pt x="137795" y="704088"/>
                      <a:pt x="211709" y="714121"/>
                      <a:pt x="273812" y="692277"/>
                    </a:cubicBezTo>
                    <a:cubicBezTo>
                      <a:pt x="278892" y="688975"/>
                      <a:pt x="283972" y="685673"/>
                      <a:pt x="288925" y="682244"/>
                    </a:cubicBezTo>
                    <a:cubicBezTo>
                      <a:pt x="297307" y="678942"/>
                      <a:pt x="304038" y="670433"/>
                      <a:pt x="314198" y="665480"/>
                    </a:cubicBezTo>
                    <a:cubicBezTo>
                      <a:pt x="327660" y="655320"/>
                      <a:pt x="337693" y="643636"/>
                      <a:pt x="342773" y="626872"/>
                    </a:cubicBezTo>
                    <a:cubicBezTo>
                      <a:pt x="342773" y="625094"/>
                      <a:pt x="340995" y="623443"/>
                      <a:pt x="340995" y="623443"/>
                    </a:cubicBezTo>
                    <a:cubicBezTo>
                      <a:pt x="319151" y="646938"/>
                      <a:pt x="294005" y="665480"/>
                      <a:pt x="267081" y="678942"/>
                    </a:cubicBezTo>
                    <a:cubicBezTo>
                      <a:pt x="231902" y="697357"/>
                      <a:pt x="193167" y="694055"/>
                      <a:pt x="156210" y="699008"/>
                    </a:cubicBezTo>
                    <a:cubicBezTo>
                      <a:pt x="157861" y="695706"/>
                      <a:pt x="161290" y="695706"/>
                      <a:pt x="164592" y="695706"/>
                    </a:cubicBezTo>
                    <a:cubicBezTo>
                      <a:pt x="164592" y="690626"/>
                      <a:pt x="168021" y="688975"/>
                      <a:pt x="171323" y="685673"/>
                    </a:cubicBezTo>
                    <a:lnTo>
                      <a:pt x="176403" y="685673"/>
                    </a:lnTo>
                    <a:cubicBezTo>
                      <a:pt x="178054" y="685673"/>
                      <a:pt x="178054" y="682244"/>
                      <a:pt x="179705" y="682244"/>
                    </a:cubicBezTo>
                    <a:cubicBezTo>
                      <a:pt x="183134" y="682244"/>
                      <a:pt x="188214" y="680593"/>
                      <a:pt x="186436" y="680593"/>
                    </a:cubicBezTo>
                    <a:cubicBezTo>
                      <a:pt x="181483" y="673862"/>
                      <a:pt x="171323" y="685673"/>
                      <a:pt x="162941" y="680593"/>
                    </a:cubicBezTo>
                    <a:cubicBezTo>
                      <a:pt x="166370" y="677164"/>
                      <a:pt x="164592" y="672211"/>
                      <a:pt x="168021" y="670433"/>
                    </a:cubicBezTo>
                    <a:lnTo>
                      <a:pt x="174752" y="670433"/>
                    </a:lnTo>
                    <a:cubicBezTo>
                      <a:pt x="174752" y="667131"/>
                      <a:pt x="178054" y="663829"/>
                      <a:pt x="178054" y="663829"/>
                    </a:cubicBezTo>
                    <a:cubicBezTo>
                      <a:pt x="203327" y="648716"/>
                      <a:pt x="226822" y="636905"/>
                      <a:pt x="250317" y="623443"/>
                    </a:cubicBezTo>
                    <a:cubicBezTo>
                      <a:pt x="245237" y="623443"/>
                      <a:pt x="241935" y="628523"/>
                      <a:pt x="236855" y="625094"/>
                    </a:cubicBezTo>
                    <a:cubicBezTo>
                      <a:pt x="240284" y="625094"/>
                      <a:pt x="236855" y="620141"/>
                      <a:pt x="240284" y="620141"/>
                    </a:cubicBezTo>
                    <a:cubicBezTo>
                      <a:pt x="258699" y="615061"/>
                      <a:pt x="273812" y="605028"/>
                      <a:pt x="292354" y="598297"/>
                    </a:cubicBezTo>
                    <a:cubicBezTo>
                      <a:pt x="285623" y="598297"/>
                      <a:pt x="280543" y="603250"/>
                      <a:pt x="273812" y="598297"/>
                    </a:cubicBezTo>
                    <a:cubicBezTo>
                      <a:pt x="277241" y="596519"/>
                      <a:pt x="278892" y="593217"/>
                      <a:pt x="283972" y="593217"/>
                    </a:cubicBezTo>
                    <a:lnTo>
                      <a:pt x="283972" y="588137"/>
                    </a:lnTo>
                    <a:cubicBezTo>
                      <a:pt x="283972" y="586486"/>
                      <a:pt x="285623" y="586486"/>
                      <a:pt x="287274" y="586486"/>
                    </a:cubicBezTo>
                    <a:cubicBezTo>
                      <a:pt x="285623" y="586486"/>
                      <a:pt x="283972" y="584835"/>
                      <a:pt x="283972" y="584835"/>
                    </a:cubicBezTo>
                    <a:cubicBezTo>
                      <a:pt x="285623" y="581406"/>
                      <a:pt x="290576" y="583184"/>
                      <a:pt x="294005" y="579755"/>
                    </a:cubicBezTo>
                    <a:cubicBezTo>
                      <a:pt x="292354" y="579755"/>
                      <a:pt x="288925" y="579755"/>
                      <a:pt x="288925" y="578104"/>
                    </a:cubicBezTo>
                    <a:cubicBezTo>
                      <a:pt x="294005" y="571373"/>
                      <a:pt x="302387" y="569722"/>
                      <a:pt x="310769" y="568071"/>
                    </a:cubicBezTo>
                    <a:cubicBezTo>
                      <a:pt x="309118" y="564642"/>
                      <a:pt x="304038" y="568071"/>
                      <a:pt x="304038" y="564642"/>
                    </a:cubicBezTo>
                    <a:cubicBezTo>
                      <a:pt x="304038" y="562991"/>
                      <a:pt x="305816" y="562991"/>
                      <a:pt x="307467" y="562991"/>
                    </a:cubicBezTo>
                    <a:lnTo>
                      <a:pt x="304038" y="562991"/>
                    </a:lnTo>
                    <a:cubicBezTo>
                      <a:pt x="300736" y="561340"/>
                      <a:pt x="302387" y="557911"/>
                      <a:pt x="302387" y="556260"/>
                    </a:cubicBezTo>
                    <a:cubicBezTo>
                      <a:pt x="312420" y="544449"/>
                      <a:pt x="312420" y="529336"/>
                      <a:pt x="317500" y="516001"/>
                    </a:cubicBezTo>
                    <a:cubicBezTo>
                      <a:pt x="315849" y="516001"/>
                      <a:pt x="314198" y="516001"/>
                      <a:pt x="314198" y="514223"/>
                    </a:cubicBezTo>
                    <a:cubicBezTo>
                      <a:pt x="297307" y="532765"/>
                      <a:pt x="270510" y="539496"/>
                      <a:pt x="245237" y="546227"/>
                    </a:cubicBezTo>
                    <a:lnTo>
                      <a:pt x="236855" y="546227"/>
                    </a:lnTo>
                    <a:cubicBezTo>
                      <a:pt x="228473" y="549529"/>
                      <a:pt x="216662" y="549529"/>
                      <a:pt x="208280" y="544449"/>
                    </a:cubicBezTo>
                    <a:cubicBezTo>
                      <a:pt x="201549" y="541147"/>
                      <a:pt x="198247" y="536067"/>
                      <a:pt x="191516" y="531114"/>
                    </a:cubicBezTo>
                    <a:cubicBezTo>
                      <a:pt x="178054" y="522605"/>
                      <a:pt x="164592" y="516001"/>
                      <a:pt x="149479" y="510921"/>
                    </a:cubicBezTo>
                    <a:cubicBezTo>
                      <a:pt x="107569" y="497459"/>
                      <a:pt x="63881" y="490728"/>
                      <a:pt x="20193" y="492379"/>
                    </a:cubicBezTo>
                    <a:cubicBezTo>
                      <a:pt x="38608" y="482346"/>
                      <a:pt x="59055" y="481457"/>
                      <a:pt x="78994" y="475615"/>
                    </a:cubicBezTo>
                    <a:cubicBezTo>
                      <a:pt x="107569" y="467233"/>
                      <a:pt x="134366" y="457200"/>
                      <a:pt x="164592" y="458851"/>
                    </a:cubicBezTo>
                    <a:cubicBezTo>
                      <a:pt x="159639" y="457200"/>
                      <a:pt x="152908" y="458851"/>
                      <a:pt x="147828" y="458851"/>
                    </a:cubicBezTo>
                    <a:cubicBezTo>
                      <a:pt x="124333" y="457200"/>
                      <a:pt x="100838" y="463804"/>
                      <a:pt x="75565" y="468884"/>
                    </a:cubicBezTo>
                    <a:cubicBezTo>
                      <a:pt x="58801" y="472313"/>
                      <a:pt x="43688" y="479044"/>
                      <a:pt x="26924" y="482346"/>
                    </a:cubicBezTo>
                    <a:cubicBezTo>
                      <a:pt x="16764" y="485648"/>
                      <a:pt x="11811" y="495808"/>
                      <a:pt x="0" y="494157"/>
                    </a:cubicBezTo>
                    <a:lnTo>
                      <a:pt x="0" y="489077"/>
                    </a:lnTo>
                    <a:cubicBezTo>
                      <a:pt x="16764" y="468884"/>
                      <a:pt x="36957" y="448691"/>
                      <a:pt x="63881" y="447040"/>
                    </a:cubicBezTo>
                    <a:cubicBezTo>
                      <a:pt x="94107" y="441960"/>
                      <a:pt x="122682" y="447040"/>
                      <a:pt x="152908" y="450469"/>
                    </a:cubicBezTo>
                    <a:cubicBezTo>
                      <a:pt x="174752" y="452120"/>
                      <a:pt x="194945" y="457200"/>
                      <a:pt x="216662" y="462153"/>
                    </a:cubicBezTo>
                    <a:cubicBezTo>
                      <a:pt x="225171" y="462153"/>
                      <a:pt x="226822" y="475615"/>
                      <a:pt x="233553" y="477266"/>
                    </a:cubicBezTo>
                    <a:cubicBezTo>
                      <a:pt x="243586" y="480695"/>
                      <a:pt x="253619" y="477266"/>
                      <a:pt x="263779" y="483997"/>
                    </a:cubicBezTo>
                    <a:cubicBezTo>
                      <a:pt x="263779" y="480695"/>
                      <a:pt x="262128" y="477266"/>
                      <a:pt x="263779" y="473964"/>
                    </a:cubicBezTo>
                    <a:cubicBezTo>
                      <a:pt x="270510" y="467233"/>
                      <a:pt x="278892" y="475615"/>
                      <a:pt x="285623" y="472313"/>
                    </a:cubicBezTo>
                    <a:cubicBezTo>
                      <a:pt x="299085" y="463804"/>
                      <a:pt x="273812" y="448691"/>
                      <a:pt x="267081" y="437007"/>
                    </a:cubicBezTo>
                    <a:cubicBezTo>
                      <a:pt x="267081" y="435356"/>
                      <a:pt x="268859" y="433578"/>
                      <a:pt x="268859" y="433578"/>
                    </a:cubicBezTo>
                    <a:cubicBezTo>
                      <a:pt x="282194" y="445389"/>
                      <a:pt x="292354" y="458851"/>
                      <a:pt x="309118" y="467233"/>
                    </a:cubicBezTo>
                    <a:cubicBezTo>
                      <a:pt x="317500" y="470535"/>
                      <a:pt x="337693" y="475615"/>
                      <a:pt x="334264" y="465582"/>
                    </a:cubicBezTo>
                    <a:cubicBezTo>
                      <a:pt x="325882" y="447040"/>
                      <a:pt x="309118" y="431927"/>
                      <a:pt x="295656" y="415163"/>
                    </a:cubicBezTo>
                    <a:lnTo>
                      <a:pt x="295656" y="408432"/>
                    </a:lnTo>
                    <a:cubicBezTo>
                      <a:pt x="292354" y="408432"/>
                      <a:pt x="292354" y="406781"/>
                      <a:pt x="290576" y="405003"/>
                    </a:cubicBezTo>
                    <a:lnTo>
                      <a:pt x="290576" y="398399"/>
                    </a:lnTo>
                    <a:cubicBezTo>
                      <a:pt x="283972" y="394970"/>
                      <a:pt x="285623" y="388239"/>
                      <a:pt x="282194" y="383286"/>
                    </a:cubicBezTo>
                    <a:cubicBezTo>
                      <a:pt x="277241" y="374777"/>
                      <a:pt x="280543" y="363093"/>
                      <a:pt x="277241" y="352933"/>
                    </a:cubicBezTo>
                    <a:cubicBezTo>
                      <a:pt x="273812" y="342900"/>
                      <a:pt x="272161" y="334518"/>
                      <a:pt x="270510" y="324485"/>
                    </a:cubicBezTo>
                    <a:cubicBezTo>
                      <a:pt x="265430" y="295910"/>
                      <a:pt x="258699" y="270637"/>
                      <a:pt x="255397" y="243840"/>
                    </a:cubicBezTo>
                    <a:cubicBezTo>
                      <a:pt x="251968" y="211836"/>
                      <a:pt x="273812" y="186690"/>
                      <a:pt x="288925" y="158115"/>
                    </a:cubicBezTo>
                    <a:cubicBezTo>
                      <a:pt x="300736" y="137922"/>
                      <a:pt x="314198" y="117856"/>
                      <a:pt x="336042" y="104394"/>
                    </a:cubicBezTo>
                    <a:cubicBezTo>
                      <a:pt x="340995" y="84201"/>
                      <a:pt x="354457" y="67437"/>
                      <a:pt x="367919" y="50546"/>
                    </a:cubicBezTo>
                    <a:cubicBezTo>
                      <a:pt x="381381" y="34163"/>
                      <a:pt x="403606" y="24257"/>
                      <a:pt x="419735" y="17018"/>
                    </a:cubicBezTo>
                    <a:cubicBezTo>
                      <a:pt x="443230" y="6477"/>
                      <a:pt x="464439" y="0"/>
                      <a:pt x="464439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5" name="Forme libre 14">
                <a:extLst>
                  <a:ext uri="{FF2B5EF4-FFF2-40B4-BE49-F238E27FC236}">
                    <a16:creationId xmlns:a16="http://schemas.microsoft.com/office/drawing/2014/main" id="{B4C6C16E-D2B8-F3B4-D66F-9F8F4F0E4192}"/>
                  </a:ext>
                </a:extLst>
              </p:cNvPr>
              <p:cNvSpPr/>
              <p:nvPr/>
            </p:nvSpPr>
            <p:spPr>
              <a:xfrm>
                <a:off x="7105522" y="12301966"/>
                <a:ext cx="109824" cy="96345"/>
              </a:xfrm>
              <a:custGeom>
                <a:avLst/>
                <a:gdLst>
                  <a:gd name="connsiteX0" fmla="*/ 65659 w 109824"/>
                  <a:gd name="connsiteY0" fmla="*/ 16526 h 96345"/>
                  <a:gd name="connsiteX1" fmla="*/ 82423 w 109824"/>
                  <a:gd name="connsiteY1" fmla="*/ 21605 h 96345"/>
                  <a:gd name="connsiteX2" fmla="*/ 48768 w 109824"/>
                  <a:gd name="connsiteY2" fmla="*/ 51832 h 96345"/>
                  <a:gd name="connsiteX3" fmla="*/ 43688 w 109824"/>
                  <a:gd name="connsiteY3" fmla="*/ 51832 h 96345"/>
                  <a:gd name="connsiteX4" fmla="*/ 35306 w 109824"/>
                  <a:gd name="connsiteY4" fmla="*/ 63642 h 96345"/>
                  <a:gd name="connsiteX5" fmla="*/ 20193 w 109824"/>
                  <a:gd name="connsiteY5" fmla="*/ 65294 h 96345"/>
                  <a:gd name="connsiteX6" fmla="*/ 45339 w 109824"/>
                  <a:gd name="connsiteY6" fmla="*/ 75327 h 96345"/>
                  <a:gd name="connsiteX7" fmla="*/ 50419 w 109824"/>
                  <a:gd name="connsiteY7" fmla="*/ 82058 h 96345"/>
                  <a:gd name="connsiteX8" fmla="*/ 53721 w 109824"/>
                  <a:gd name="connsiteY8" fmla="*/ 80407 h 96345"/>
                  <a:gd name="connsiteX9" fmla="*/ 57150 w 109824"/>
                  <a:gd name="connsiteY9" fmla="*/ 82058 h 96345"/>
                  <a:gd name="connsiteX10" fmla="*/ 57150 w 109824"/>
                  <a:gd name="connsiteY10" fmla="*/ 88789 h 96345"/>
                  <a:gd name="connsiteX11" fmla="*/ 36957 w 109824"/>
                  <a:gd name="connsiteY11" fmla="*/ 93869 h 96345"/>
                  <a:gd name="connsiteX12" fmla="*/ 75565 w 109824"/>
                  <a:gd name="connsiteY12" fmla="*/ 93869 h 96345"/>
                  <a:gd name="connsiteX13" fmla="*/ 82296 w 109824"/>
                  <a:gd name="connsiteY13" fmla="*/ 65294 h 96345"/>
                  <a:gd name="connsiteX14" fmla="*/ 78994 w 109824"/>
                  <a:gd name="connsiteY14" fmla="*/ 60214 h 96345"/>
                  <a:gd name="connsiteX15" fmla="*/ 89027 w 109824"/>
                  <a:gd name="connsiteY15" fmla="*/ 50180 h 96345"/>
                  <a:gd name="connsiteX16" fmla="*/ 99060 w 109824"/>
                  <a:gd name="connsiteY16" fmla="*/ 45101 h 96345"/>
                  <a:gd name="connsiteX17" fmla="*/ 93980 w 109824"/>
                  <a:gd name="connsiteY17" fmla="*/ 36719 h 96345"/>
                  <a:gd name="connsiteX18" fmla="*/ 109093 w 109824"/>
                  <a:gd name="connsiteY18" fmla="*/ 9795 h 96345"/>
                  <a:gd name="connsiteX19" fmla="*/ 85598 w 109824"/>
                  <a:gd name="connsiteY19" fmla="*/ 1413 h 96345"/>
                  <a:gd name="connsiteX20" fmla="*/ 57023 w 109824"/>
                  <a:gd name="connsiteY20" fmla="*/ 3064 h 96345"/>
                  <a:gd name="connsiteX21" fmla="*/ 31877 w 109824"/>
                  <a:gd name="connsiteY21" fmla="*/ 9795 h 96345"/>
                  <a:gd name="connsiteX22" fmla="*/ 0 w 109824"/>
                  <a:gd name="connsiteY22" fmla="*/ 26559 h 96345"/>
                  <a:gd name="connsiteX23" fmla="*/ 36957 w 109824"/>
                  <a:gd name="connsiteY23" fmla="*/ 16526 h 96345"/>
                  <a:gd name="connsiteX24" fmla="*/ 65532 w 109824"/>
                  <a:gd name="connsiteY24" fmla="*/ 16526 h 96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9824" h="96345">
                    <a:moveTo>
                      <a:pt x="65659" y="16526"/>
                    </a:moveTo>
                    <a:cubicBezTo>
                      <a:pt x="72390" y="18177"/>
                      <a:pt x="82423" y="18177"/>
                      <a:pt x="82423" y="21605"/>
                    </a:cubicBezTo>
                    <a:cubicBezTo>
                      <a:pt x="79121" y="35067"/>
                      <a:pt x="58928" y="38370"/>
                      <a:pt x="48768" y="51832"/>
                    </a:cubicBezTo>
                    <a:lnTo>
                      <a:pt x="43688" y="51832"/>
                    </a:lnTo>
                    <a:cubicBezTo>
                      <a:pt x="38608" y="55134"/>
                      <a:pt x="40386" y="63642"/>
                      <a:pt x="35306" y="63642"/>
                    </a:cubicBezTo>
                    <a:cubicBezTo>
                      <a:pt x="30226" y="61991"/>
                      <a:pt x="25273" y="63642"/>
                      <a:pt x="20193" y="65294"/>
                    </a:cubicBezTo>
                    <a:cubicBezTo>
                      <a:pt x="26924" y="72025"/>
                      <a:pt x="35306" y="77104"/>
                      <a:pt x="45339" y="75327"/>
                    </a:cubicBezTo>
                    <a:cubicBezTo>
                      <a:pt x="46990" y="75327"/>
                      <a:pt x="50419" y="78755"/>
                      <a:pt x="50419" y="82058"/>
                    </a:cubicBezTo>
                    <a:cubicBezTo>
                      <a:pt x="50419" y="82058"/>
                      <a:pt x="52070" y="82058"/>
                      <a:pt x="53721" y="80407"/>
                    </a:cubicBezTo>
                    <a:cubicBezTo>
                      <a:pt x="55372" y="80407"/>
                      <a:pt x="57150" y="80407"/>
                      <a:pt x="57150" y="82058"/>
                    </a:cubicBezTo>
                    <a:lnTo>
                      <a:pt x="57150" y="88789"/>
                    </a:lnTo>
                    <a:cubicBezTo>
                      <a:pt x="52070" y="95520"/>
                      <a:pt x="43688" y="92090"/>
                      <a:pt x="36957" y="93869"/>
                    </a:cubicBezTo>
                    <a:cubicBezTo>
                      <a:pt x="50419" y="97171"/>
                      <a:pt x="63881" y="97171"/>
                      <a:pt x="75565" y="93869"/>
                    </a:cubicBezTo>
                    <a:cubicBezTo>
                      <a:pt x="85598" y="90566"/>
                      <a:pt x="75565" y="73676"/>
                      <a:pt x="82296" y="65294"/>
                    </a:cubicBezTo>
                    <a:cubicBezTo>
                      <a:pt x="78994" y="65294"/>
                      <a:pt x="82296" y="60214"/>
                      <a:pt x="78994" y="60214"/>
                    </a:cubicBezTo>
                    <a:cubicBezTo>
                      <a:pt x="82296" y="56912"/>
                      <a:pt x="85725" y="51832"/>
                      <a:pt x="89027" y="50180"/>
                    </a:cubicBezTo>
                    <a:cubicBezTo>
                      <a:pt x="92456" y="50180"/>
                      <a:pt x="97409" y="48529"/>
                      <a:pt x="99060" y="45101"/>
                    </a:cubicBezTo>
                    <a:cubicBezTo>
                      <a:pt x="99060" y="41799"/>
                      <a:pt x="92329" y="40021"/>
                      <a:pt x="93980" y="36719"/>
                    </a:cubicBezTo>
                    <a:cubicBezTo>
                      <a:pt x="104013" y="29988"/>
                      <a:pt x="112395" y="19954"/>
                      <a:pt x="109093" y="9795"/>
                    </a:cubicBezTo>
                    <a:cubicBezTo>
                      <a:pt x="107442" y="4715"/>
                      <a:pt x="93980" y="4715"/>
                      <a:pt x="85598" y="1413"/>
                    </a:cubicBezTo>
                    <a:cubicBezTo>
                      <a:pt x="77216" y="-1889"/>
                      <a:pt x="67056" y="1413"/>
                      <a:pt x="57023" y="3064"/>
                    </a:cubicBezTo>
                    <a:cubicBezTo>
                      <a:pt x="48641" y="3064"/>
                      <a:pt x="40259" y="8144"/>
                      <a:pt x="31877" y="9795"/>
                    </a:cubicBezTo>
                    <a:cubicBezTo>
                      <a:pt x="20066" y="13097"/>
                      <a:pt x="10033" y="19827"/>
                      <a:pt x="0" y="26559"/>
                    </a:cubicBezTo>
                    <a:cubicBezTo>
                      <a:pt x="11811" y="21478"/>
                      <a:pt x="23495" y="19827"/>
                      <a:pt x="36957" y="16526"/>
                    </a:cubicBezTo>
                    <a:cubicBezTo>
                      <a:pt x="46990" y="16526"/>
                      <a:pt x="55626" y="13986"/>
                      <a:pt x="65532" y="16526"/>
                    </a:cubicBezTo>
                    <a:close/>
                  </a:path>
                </a:pathLst>
              </a:custGeom>
              <a:solidFill>
                <a:srgbClr val="9D9D9C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6" name="Graphique 2">
              <a:extLst>
                <a:ext uri="{FF2B5EF4-FFF2-40B4-BE49-F238E27FC236}">
                  <a16:creationId xmlns:a16="http://schemas.microsoft.com/office/drawing/2014/main" id="{06CCA257-65FA-783D-4B22-8FCCD50B1AB5}"/>
                </a:ext>
              </a:extLst>
            </p:cNvPr>
            <p:cNvGrpSpPr/>
            <p:nvPr/>
          </p:nvGrpSpPr>
          <p:grpSpPr>
            <a:xfrm>
              <a:off x="5625591" y="11994133"/>
              <a:ext cx="2445258" cy="889889"/>
              <a:chOff x="5625591" y="11994133"/>
              <a:chExt cx="2445258" cy="889889"/>
            </a:xfrm>
          </p:grpSpPr>
          <p:sp>
            <p:nvSpPr>
              <p:cNvPr id="17" name="Forme libre 16">
                <a:extLst>
                  <a:ext uri="{FF2B5EF4-FFF2-40B4-BE49-F238E27FC236}">
                    <a16:creationId xmlns:a16="http://schemas.microsoft.com/office/drawing/2014/main" id="{C0B63536-14AA-0BF8-0912-DE27DFF12FFA}"/>
                  </a:ext>
                </a:extLst>
              </p:cNvPr>
              <p:cNvSpPr/>
              <p:nvPr/>
            </p:nvSpPr>
            <p:spPr>
              <a:xfrm>
                <a:off x="5625591" y="11995022"/>
                <a:ext cx="1152905" cy="889000"/>
              </a:xfrm>
              <a:custGeom>
                <a:avLst/>
                <a:gdLst>
                  <a:gd name="connsiteX0" fmla="*/ 1010920 w 1152905"/>
                  <a:gd name="connsiteY0" fmla="*/ 783336 h 889000"/>
                  <a:gd name="connsiteX1" fmla="*/ 1039622 w 1152905"/>
                  <a:gd name="connsiteY1" fmla="*/ 753237 h 889000"/>
                  <a:gd name="connsiteX2" fmla="*/ 1039368 w 1152905"/>
                  <a:gd name="connsiteY2" fmla="*/ 753237 h 889000"/>
                  <a:gd name="connsiteX3" fmla="*/ 1095375 w 1152905"/>
                  <a:gd name="connsiteY3" fmla="*/ 696087 h 889000"/>
                  <a:gd name="connsiteX4" fmla="*/ 1113663 w 1152905"/>
                  <a:gd name="connsiteY4" fmla="*/ 681482 h 889000"/>
                  <a:gd name="connsiteX5" fmla="*/ 1116965 w 1152905"/>
                  <a:gd name="connsiteY5" fmla="*/ 674751 h 889000"/>
                  <a:gd name="connsiteX6" fmla="*/ 1095121 w 1152905"/>
                  <a:gd name="connsiteY6" fmla="*/ 688213 h 889000"/>
                  <a:gd name="connsiteX7" fmla="*/ 1093470 w 1152905"/>
                  <a:gd name="connsiteY7" fmla="*/ 684911 h 889000"/>
                  <a:gd name="connsiteX8" fmla="*/ 1111377 w 1152905"/>
                  <a:gd name="connsiteY8" fmla="*/ 671449 h 889000"/>
                  <a:gd name="connsiteX9" fmla="*/ 1110234 w 1152905"/>
                  <a:gd name="connsiteY9" fmla="*/ 671449 h 889000"/>
                  <a:gd name="connsiteX10" fmla="*/ 1108583 w 1152905"/>
                  <a:gd name="connsiteY10" fmla="*/ 668147 h 889000"/>
                  <a:gd name="connsiteX11" fmla="*/ 1054862 w 1152905"/>
                  <a:gd name="connsiteY11" fmla="*/ 693293 h 889000"/>
                  <a:gd name="connsiteX12" fmla="*/ 1046480 w 1152905"/>
                  <a:gd name="connsiteY12" fmla="*/ 691642 h 889000"/>
                  <a:gd name="connsiteX13" fmla="*/ 977646 w 1152905"/>
                  <a:gd name="connsiteY13" fmla="*/ 731901 h 889000"/>
                  <a:gd name="connsiteX14" fmla="*/ 977646 w 1152905"/>
                  <a:gd name="connsiteY14" fmla="*/ 728599 h 889000"/>
                  <a:gd name="connsiteX15" fmla="*/ 947420 w 1152905"/>
                  <a:gd name="connsiteY15" fmla="*/ 740410 h 889000"/>
                  <a:gd name="connsiteX16" fmla="*/ 905383 w 1152905"/>
                  <a:gd name="connsiteY16" fmla="*/ 742061 h 889000"/>
                  <a:gd name="connsiteX17" fmla="*/ 844296 w 1152905"/>
                  <a:gd name="connsiteY17" fmla="*/ 752984 h 889000"/>
                  <a:gd name="connsiteX18" fmla="*/ 842518 w 1152905"/>
                  <a:gd name="connsiteY18" fmla="*/ 753364 h 889000"/>
                  <a:gd name="connsiteX19" fmla="*/ 811276 w 1152905"/>
                  <a:gd name="connsiteY19" fmla="*/ 765937 h 889000"/>
                  <a:gd name="connsiteX20" fmla="*/ 810133 w 1152905"/>
                  <a:gd name="connsiteY20" fmla="*/ 766572 h 889000"/>
                  <a:gd name="connsiteX21" fmla="*/ 807720 w 1152905"/>
                  <a:gd name="connsiteY21" fmla="*/ 769493 h 889000"/>
                  <a:gd name="connsiteX22" fmla="*/ 796163 w 1152905"/>
                  <a:gd name="connsiteY22" fmla="*/ 779526 h 889000"/>
                  <a:gd name="connsiteX23" fmla="*/ 768350 w 1152905"/>
                  <a:gd name="connsiteY23" fmla="*/ 801370 h 889000"/>
                  <a:gd name="connsiteX24" fmla="*/ 765683 w 1152905"/>
                  <a:gd name="connsiteY24" fmla="*/ 802259 h 889000"/>
                  <a:gd name="connsiteX25" fmla="*/ 738632 w 1152905"/>
                  <a:gd name="connsiteY25" fmla="*/ 828167 h 889000"/>
                  <a:gd name="connsiteX26" fmla="*/ 733552 w 1152905"/>
                  <a:gd name="connsiteY26" fmla="*/ 828802 h 889000"/>
                  <a:gd name="connsiteX27" fmla="*/ 733679 w 1152905"/>
                  <a:gd name="connsiteY27" fmla="*/ 828675 h 889000"/>
                  <a:gd name="connsiteX28" fmla="*/ 734695 w 1152905"/>
                  <a:gd name="connsiteY28" fmla="*/ 827024 h 889000"/>
                  <a:gd name="connsiteX29" fmla="*/ 739013 w 1152905"/>
                  <a:gd name="connsiteY29" fmla="*/ 819912 h 889000"/>
                  <a:gd name="connsiteX30" fmla="*/ 743966 w 1152905"/>
                  <a:gd name="connsiteY30" fmla="*/ 812165 h 889000"/>
                  <a:gd name="connsiteX31" fmla="*/ 751078 w 1152905"/>
                  <a:gd name="connsiteY31" fmla="*/ 801878 h 889000"/>
                  <a:gd name="connsiteX32" fmla="*/ 751078 w 1152905"/>
                  <a:gd name="connsiteY32" fmla="*/ 799719 h 889000"/>
                  <a:gd name="connsiteX33" fmla="*/ 748792 w 1152905"/>
                  <a:gd name="connsiteY33" fmla="*/ 798830 h 889000"/>
                  <a:gd name="connsiteX34" fmla="*/ 776986 w 1152905"/>
                  <a:gd name="connsiteY34" fmla="*/ 777748 h 889000"/>
                  <a:gd name="connsiteX35" fmla="*/ 776986 w 1152905"/>
                  <a:gd name="connsiteY35" fmla="*/ 777494 h 889000"/>
                  <a:gd name="connsiteX36" fmla="*/ 775081 w 1152905"/>
                  <a:gd name="connsiteY36" fmla="*/ 775843 h 889000"/>
                  <a:gd name="connsiteX37" fmla="*/ 778002 w 1152905"/>
                  <a:gd name="connsiteY37" fmla="*/ 771271 h 889000"/>
                  <a:gd name="connsiteX38" fmla="*/ 778510 w 1152905"/>
                  <a:gd name="connsiteY38" fmla="*/ 769747 h 889000"/>
                  <a:gd name="connsiteX39" fmla="*/ 777240 w 1152905"/>
                  <a:gd name="connsiteY39" fmla="*/ 768477 h 889000"/>
                  <a:gd name="connsiteX40" fmla="*/ 769366 w 1152905"/>
                  <a:gd name="connsiteY40" fmla="*/ 773938 h 889000"/>
                  <a:gd name="connsiteX41" fmla="*/ 756158 w 1152905"/>
                  <a:gd name="connsiteY41" fmla="*/ 784860 h 889000"/>
                  <a:gd name="connsiteX42" fmla="*/ 753618 w 1152905"/>
                  <a:gd name="connsiteY42" fmla="*/ 784479 h 889000"/>
                  <a:gd name="connsiteX43" fmla="*/ 751840 w 1152905"/>
                  <a:gd name="connsiteY43" fmla="*/ 783844 h 889000"/>
                  <a:gd name="connsiteX44" fmla="*/ 752094 w 1152905"/>
                  <a:gd name="connsiteY44" fmla="*/ 783463 h 889000"/>
                  <a:gd name="connsiteX45" fmla="*/ 752348 w 1152905"/>
                  <a:gd name="connsiteY45" fmla="*/ 782955 h 889000"/>
                  <a:gd name="connsiteX46" fmla="*/ 752602 w 1152905"/>
                  <a:gd name="connsiteY46" fmla="*/ 782574 h 889000"/>
                  <a:gd name="connsiteX47" fmla="*/ 753364 w 1152905"/>
                  <a:gd name="connsiteY47" fmla="*/ 781177 h 889000"/>
                  <a:gd name="connsiteX48" fmla="*/ 754126 w 1152905"/>
                  <a:gd name="connsiteY48" fmla="*/ 779780 h 889000"/>
                  <a:gd name="connsiteX49" fmla="*/ 754761 w 1152905"/>
                  <a:gd name="connsiteY49" fmla="*/ 778637 h 889000"/>
                  <a:gd name="connsiteX50" fmla="*/ 755904 w 1152905"/>
                  <a:gd name="connsiteY50" fmla="*/ 776478 h 889000"/>
                  <a:gd name="connsiteX51" fmla="*/ 756793 w 1152905"/>
                  <a:gd name="connsiteY51" fmla="*/ 774954 h 889000"/>
                  <a:gd name="connsiteX52" fmla="*/ 758952 w 1152905"/>
                  <a:gd name="connsiteY52" fmla="*/ 771271 h 889000"/>
                  <a:gd name="connsiteX53" fmla="*/ 759968 w 1152905"/>
                  <a:gd name="connsiteY53" fmla="*/ 769493 h 889000"/>
                  <a:gd name="connsiteX54" fmla="*/ 761746 w 1152905"/>
                  <a:gd name="connsiteY54" fmla="*/ 766445 h 889000"/>
                  <a:gd name="connsiteX55" fmla="*/ 760476 w 1152905"/>
                  <a:gd name="connsiteY55" fmla="*/ 763397 h 889000"/>
                  <a:gd name="connsiteX56" fmla="*/ 772033 w 1152905"/>
                  <a:gd name="connsiteY56" fmla="*/ 753364 h 889000"/>
                  <a:gd name="connsiteX57" fmla="*/ 771525 w 1152905"/>
                  <a:gd name="connsiteY57" fmla="*/ 753364 h 889000"/>
                  <a:gd name="connsiteX58" fmla="*/ 790829 w 1152905"/>
                  <a:gd name="connsiteY58" fmla="*/ 742569 h 889000"/>
                  <a:gd name="connsiteX59" fmla="*/ 793623 w 1152905"/>
                  <a:gd name="connsiteY59" fmla="*/ 740156 h 889000"/>
                  <a:gd name="connsiteX60" fmla="*/ 766953 w 1152905"/>
                  <a:gd name="connsiteY60" fmla="*/ 753364 h 889000"/>
                  <a:gd name="connsiteX61" fmla="*/ 764159 w 1152905"/>
                  <a:gd name="connsiteY61" fmla="*/ 754888 h 889000"/>
                  <a:gd name="connsiteX62" fmla="*/ 759968 w 1152905"/>
                  <a:gd name="connsiteY62" fmla="*/ 753364 h 889000"/>
                  <a:gd name="connsiteX63" fmla="*/ 759587 w 1152905"/>
                  <a:gd name="connsiteY63" fmla="*/ 752094 h 889000"/>
                  <a:gd name="connsiteX64" fmla="*/ 769620 w 1152905"/>
                  <a:gd name="connsiteY64" fmla="*/ 743712 h 889000"/>
                  <a:gd name="connsiteX65" fmla="*/ 772922 w 1152905"/>
                  <a:gd name="connsiteY65" fmla="*/ 745363 h 889000"/>
                  <a:gd name="connsiteX66" fmla="*/ 962787 w 1152905"/>
                  <a:gd name="connsiteY66" fmla="*/ 691642 h 889000"/>
                  <a:gd name="connsiteX67" fmla="*/ 977900 w 1152905"/>
                  <a:gd name="connsiteY67" fmla="*/ 681609 h 889000"/>
                  <a:gd name="connsiteX68" fmla="*/ 1003046 w 1152905"/>
                  <a:gd name="connsiteY68" fmla="*/ 664845 h 889000"/>
                  <a:gd name="connsiteX69" fmla="*/ 1031621 w 1152905"/>
                  <a:gd name="connsiteY69" fmla="*/ 626237 h 889000"/>
                  <a:gd name="connsiteX70" fmla="*/ 1029970 w 1152905"/>
                  <a:gd name="connsiteY70" fmla="*/ 622935 h 889000"/>
                  <a:gd name="connsiteX71" fmla="*/ 956056 w 1152905"/>
                  <a:gd name="connsiteY71" fmla="*/ 678434 h 889000"/>
                  <a:gd name="connsiteX72" fmla="*/ 845185 w 1152905"/>
                  <a:gd name="connsiteY72" fmla="*/ 698627 h 889000"/>
                  <a:gd name="connsiteX73" fmla="*/ 853567 w 1152905"/>
                  <a:gd name="connsiteY73" fmla="*/ 695325 h 889000"/>
                  <a:gd name="connsiteX74" fmla="*/ 860298 w 1152905"/>
                  <a:gd name="connsiteY74" fmla="*/ 685292 h 889000"/>
                  <a:gd name="connsiteX75" fmla="*/ 865378 w 1152905"/>
                  <a:gd name="connsiteY75" fmla="*/ 685292 h 889000"/>
                  <a:gd name="connsiteX76" fmla="*/ 868680 w 1152905"/>
                  <a:gd name="connsiteY76" fmla="*/ 681990 h 889000"/>
                  <a:gd name="connsiteX77" fmla="*/ 875411 w 1152905"/>
                  <a:gd name="connsiteY77" fmla="*/ 680339 h 889000"/>
                  <a:gd name="connsiteX78" fmla="*/ 851916 w 1152905"/>
                  <a:gd name="connsiteY78" fmla="*/ 680339 h 889000"/>
                  <a:gd name="connsiteX79" fmla="*/ 856996 w 1152905"/>
                  <a:gd name="connsiteY79" fmla="*/ 670306 h 889000"/>
                  <a:gd name="connsiteX80" fmla="*/ 863727 w 1152905"/>
                  <a:gd name="connsiteY80" fmla="*/ 670306 h 889000"/>
                  <a:gd name="connsiteX81" fmla="*/ 867029 w 1152905"/>
                  <a:gd name="connsiteY81" fmla="*/ 663575 h 889000"/>
                  <a:gd name="connsiteX82" fmla="*/ 939292 w 1152905"/>
                  <a:gd name="connsiteY82" fmla="*/ 623316 h 889000"/>
                  <a:gd name="connsiteX83" fmla="*/ 925830 w 1152905"/>
                  <a:gd name="connsiteY83" fmla="*/ 624967 h 889000"/>
                  <a:gd name="connsiteX84" fmla="*/ 929132 w 1152905"/>
                  <a:gd name="connsiteY84" fmla="*/ 619887 h 889000"/>
                  <a:gd name="connsiteX85" fmla="*/ 981202 w 1152905"/>
                  <a:gd name="connsiteY85" fmla="*/ 598043 h 889000"/>
                  <a:gd name="connsiteX86" fmla="*/ 962660 w 1152905"/>
                  <a:gd name="connsiteY86" fmla="*/ 598043 h 889000"/>
                  <a:gd name="connsiteX87" fmla="*/ 972693 w 1152905"/>
                  <a:gd name="connsiteY87" fmla="*/ 592963 h 889000"/>
                  <a:gd name="connsiteX88" fmla="*/ 972693 w 1152905"/>
                  <a:gd name="connsiteY88" fmla="*/ 587884 h 889000"/>
                  <a:gd name="connsiteX89" fmla="*/ 975995 w 1152905"/>
                  <a:gd name="connsiteY89" fmla="*/ 586232 h 889000"/>
                  <a:gd name="connsiteX90" fmla="*/ 972693 w 1152905"/>
                  <a:gd name="connsiteY90" fmla="*/ 584581 h 889000"/>
                  <a:gd name="connsiteX91" fmla="*/ 982726 w 1152905"/>
                  <a:gd name="connsiteY91" fmla="*/ 579501 h 889000"/>
                  <a:gd name="connsiteX92" fmla="*/ 977646 w 1152905"/>
                  <a:gd name="connsiteY92" fmla="*/ 577850 h 889000"/>
                  <a:gd name="connsiteX93" fmla="*/ 999490 w 1152905"/>
                  <a:gd name="connsiteY93" fmla="*/ 567817 h 889000"/>
                  <a:gd name="connsiteX94" fmla="*/ 992759 w 1152905"/>
                  <a:gd name="connsiteY94" fmla="*/ 564515 h 889000"/>
                  <a:gd name="connsiteX95" fmla="*/ 996061 w 1152905"/>
                  <a:gd name="connsiteY95" fmla="*/ 562864 h 889000"/>
                  <a:gd name="connsiteX96" fmla="*/ 992759 w 1152905"/>
                  <a:gd name="connsiteY96" fmla="*/ 562864 h 889000"/>
                  <a:gd name="connsiteX97" fmla="*/ 991108 w 1152905"/>
                  <a:gd name="connsiteY97" fmla="*/ 556134 h 889000"/>
                  <a:gd name="connsiteX98" fmla="*/ 1006221 w 1152905"/>
                  <a:gd name="connsiteY98" fmla="*/ 515874 h 889000"/>
                  <a:gd name="connsiteX99" fmla="*/ 1002919 w 1152905"/>
                  <a:gd name="connsiteY99" fmla="*/ 514223 h 889000"/>
                  <a:gd name="connsiteX100" fmla="*/ 934085 w 1152905"/>
                  <a:gd name="connsiteY100" fmla="*/ 546100 h 889000"/>
                  <a:gd name="connsiteX101" fmla="*/ 925703 w 1152905"/>
                  <a:gd name="connsiteY101" fmla="*/ 546100 h 889000"/>
                  <a:gd name="connsiteX102" fmla="*/ 897128 w 1152905"/>
                  <a:gd name="connsiteY102" fmla="*/ 544449 h 889000"/>
                  <a:gd name="connsiteX103" fmla="*/ 880365 w 1152905"/>
                  <a:gd name="connsiteY103" fmla="*/ 530987 h 889000"/>
                  <a:gd name="connsiteX104" fmla="*/ 838327 w 1152905"/>
                  <a:gd name="connsiteY104" fmla="*/ 510794 h 889000"/>
                  <a:gd name="connsiteX105" fmla="*/ 708914 w 1152905"/>
                  <a:gd name="connsiteY105" fmla="*/ 492252 h 889000"/>
                  <a:gd name="connsiteX106" fmla="*/ 767715 w 1152905"/>
                  <a:gd name="connsiteY106" fmla="*/ 475488 h 889000"/>
                  <a:gd name="connsiteX107" fmla="*/ 853440 w 1152905"/>
                  <a:gd name="connsiteY107" fmla="*/ 458724 h 889000"/>
                  <a:gd name="connsiteX108" fmla="*/ 836676 w 1152905"/>
                  <a:gd name="connsiteY108" fmla="*/ 458724 h 889000"/>
                  <a:gd name="connsiteX109" fmla="*/ 764413 w 1152905"/>
                  <a:gd name="connsiteY109" fmla="*/ 468757 h 889000"/>
                  <a:gd name="connsiteX110" fmla="*/ 715645 w 1152905"/>
                  <a:gd name="connsiteY110" fmla="*/ 482219 h 889000"/>
                  <a:gd name="connsiteX111" fmla="*/ 688721 w 1152905"/>
                  <a:gd name="connsiteY111" fmla="*/ 494030 h 889000"/>
                  <a:gd name="connsiteX112" fmla="*/ 688721 w 1152905"/>
                  <a:gd name="connsiteY112" fmla="*/ 488950 h 889000"/>
                  <a:gd name="connsiteX113" fmla="*/ 752602 w 1152905"/>
                  <a:gd name="connsiteY113" fmla="*/ 446913 h 889000"/>
                  <a:gd name="connsiteX114" fmla="*/ 841629 w 1152905"/>
                  <a:gd name="connsiteY114" fmla="*/ 450215 h 889000"/>
                  <a:gd name="connsiteX115" fmla="*/ 905510 w 1152905"/>
                  <a:gd name="connsiteY115" fmla="*/ 462026 h 889000"/>
                  <a:gd name="connsiteX116" fmla="*/ 922274 w 1152905"/>
                  <a:gd name="connsiteY116" fmla="*/ 477139 h 889000"/>
                  <a:gd name="connsiteX117" fmla="*/ 952500 w 1152905"/>
                  <a:gd name="connsiteY117" fmla="*/ 483870 h 889000"/>
                  <a:gd name="connsiteX118" fmla="*/ 952500 w 1152905"/>
                  <a:gd name="connsiteY118" fmla="*/ 473837 h 889000"/>
                  <a:gd name="connsiteX119" fmla="*/ 974344 w 1152905"/>
                  <a:gd name="connsiteY119" fmla="*/ 472186 h 889000"/>
                  <a:gd name="connsiteX120" fmla="*/ 955802 w 1152905"/>
                  <a:gd name="connsiteY120" fmla="*/ 436880 h 889000"/>
                  <a:gd name="connsiteX121" fmla="*/ 957453 w 1152905"/>
                  <a:gd name="connsiteY121" fmla="*/ 433578 h 889000"/>
                  <a:gd name="connsiteX122" fmla="*/ 997712 w 1152905"/>
                  <a:gd name="connsiteY122" fmla="*/ 467234 h 889000"/>
                  <a:gd name="connsiteX123" fmla="*/ 1022858 w 1152905"/>
                  <a:gd name="connsiteY123" fmla="*/ 465582 h 889000"/>
                  <a:gd name="connsiteX124" fmla="*/ 984250 w 1152905"/>
                  <a:gd name="connsiteY124" fmla="*/ 415163 h 889000"/>
                  <a:gd name="connsiteX125" fmla="*/ 984250 w 1152905"/>
                  <a:gd name="connsiteY125" fmla="*/ 408432 h 889000"/>
                  <a:gd name="connsiteX126" fmla="*/ 979170 w 1152905"/>
                  <a:gd name="connsiteY126" fmla="*/ 405130 h 889000"/>
                  <a:gd name="connsiteX127" fmla="*/ 979170 w 1152905"/>
                  <a:gd name="connsiteY127" fmla="*/ 398399 h 889000"/>
                  <a:gd name="connsiteX128" fmla="*/ 970788 w 1152905"/>
                  <a:gd name="connsiteY128" fmla="*/ 383286 h 889000"/>
                  <a:gd name="connsiteX129" fmla="*/ 965708 w 1152905"/>
                  <a:gd name="connsiteY129" fmla="*/ 353060 h 889000"/>
                  <a:gd name="connsiteX130" fmla="*/ 958977 w 1152905"/>
                  <a:gd name="connsiteY130" fmla="*/ 324485 h 889000"/>
                  <a:gd name="connsiteX131" fmla="*/ 943865 w 1152905"/>
                  <a:gd name="connsiteY131" fmla="*/ 243840 h 889000"/>
                  <a:gd name="connsiteX132" fmla="*/ 977519 w 1152905"/>
                  <a:gd name="connsiteY132" fmla="*/ 158115 h 889000"/>
                  <a:gd name="connsiteX133" fmla="*/ 1024509 w 1152905"/>
                  <a:gd name="connsiteY133" fmla="*/ 104394 h 889000"/>
                  <a:gd name="connsiteX134" fmla="*/ 1056386 w 1152905"/>
                  <a:gd name="connsiteY134" fmla="*/ 50673 h 889000"/>
                  <a:gd name="connsiteX135" fmla="*/ 1108202 w 1152905"/>
                  <a:gd name="connsiteY135" fmla="*/ 17018 h 889000"/>
                  <a:gd name="connsiteX136" fmla="*/ 1152906 w 1152905"/>
                  <a:gd name="connsiteY136" fmla="*/ 0 h 889000"/>
                  <a:gd name="connsiteX137" fmla="*/ 0 w 1152905"/>
                  <a:gd name="connsiteY137" fmla="*/ 0 h 889000"/>
                  <a:gd name="connsiteX138" fmla="*/ 0 w 1152905"/>
                  <a:gd name="connsiteY138" fmla="*/ 889000 h 889000"/>
                  <a:gd name="connsiteX139" fmla="*/ 816483 w 1152905"/>
                  <a:gd name="connsiteY139" fmla="*/ 889000 h 889000"/>
                  <a:gd name="connsiteX140" fmla="*/ 925068 w 1152905"/>
                  <a:gd name="connsiteY140" fmla="*/ 832993 h 889000"/>
                  <a:gd name="connsiteX141" fmla="*/ 1010666 w 1152905"/>
                  <a:gd name="connsiteY141" fmla="*/ 784098 h 889000"/>
                  <a:gd name="connsiteX142" fmla="*/ 752602 w 1152905"/>
                  <a:gd name="connsiteY142" fmla="*/ 662940 h 889000"/>
                  <a:gd name="connsiteX143" fmla="*/ 744220 w 1152905"/>
                  <a:gd name="connsiteY143" fmla="*/ 661289 h 889000"/>
                  <a:gd name="connsiteX144" fmla="*/ 764413 w 1152905"/>
                  <a:gd name="connsiteY144" fmla="*/ 649478 h 889000"/>
                  <a:gd name="connsiteX145" fmla="*/ 776224 w 1152905"/>
                  <a:gd name="connsiteY145" fmla="*/ 646176 h 889000"/>
                  <a:gd name="connsiteX146" fmla="*/ 788035 w 1152905"/>
                  <a:gd name="connsiteY146" fmla="*/ 652907 h 889000"/>
                  <a:gd name="connsiteX147" fmla="*/ 752729 w 1152905"/>
                  <a:gd name="connsiteY147" fmla="*/ 662940 h 889000"/>
                  <a:gd name="connsiteX148" fmla="*/ 495554 w 1152905"/>
                  <a:gd name="connsiteY148" fmla="*/ 625984 h 889000"/>
                  <a:gd name="connsiteX149" fmla="*/ 493903 w 1152905"/>
                  <a:gd name="connsiteY149" fmla="*/ 622681 h 889000"/>
                  <a:gd name="connsiteX150" fmla="*/ 547624 w 1152905"/>
                  <a:gd name="connsiteY150" fmla="*/ 536956 h 889000"/>
                  <a:gd name="connsiteX151" fmla="*/ 604774 w 1152905"/>
                  <a:gd name="connsiteY151" fmla="*/ 489966 h 889000"/>
                  <a:gd name="connsiteX152" fmla="*/ 698881 w 1152905"/>
                  <a:gd name="connsiteY152" fmla="*/ 416052 h 889000"/>
                  <a:gd name="connsiteX153" fmla="*/ 742569 w 1152905"/>
                  <a:gd name="connsiteY153" fmla="*/ 417703 h 889000"/>
                  <a:gd name="connsiteX154" fmla="*/ 722376 w 1152905"/>
                  <a:gd name="connsiteY154" fmla="*/ 427736 h 889000"/>
                  <a:gd name="connsiteX155" fmla="*/ 717296 w 1152905"/>
                  <a:gd name="connsiteY155" fmla="*/ 426085 h 889000"/>
                  <a:gd name="connsiteX156" fmla="*/ 718947 w 1152905"/>
                  <a:gd name="connsiteY156" fmla="*/ 421005 h 889000"/>
                  <a:gd name="connsiteX157" fmla="*/ 665226 w 1152905"/>
                  <a:gd name="connsiteY157" fmla="*/ 469773 h 889000"/>
                  <a:gd name="connsiteX158" fmla="*/ 626618 w 1152905"/>
                  <a:gd name="connsiteY158" fmla="*/ 513461 h 889000"/>
                  <a:gd name="connsiteX159" fmla="*/ 624967 w 1152905"/>
                  <a:gd name="connsiteY159" fmla="*/ 510159 h 889000"/>
                  <a:gd name="connsiteX160" fmla="*/ 495554 w 1152905"/>
                  <a:gd name="connsiteY160" fmla="*/ 626110 h 889000"/>
                  <a:gd name="connsiteX161" fmla="*/ 635000 w 1152905"/>
                  <a:gd name="connsiteY161" fmla="*/ 515112 h 889000"/>
                  <a:gd name="connsiteX162" fmla="*/ 629920 w 1152905"/>
                  <a:gd name="connsiteY162" fmla="*/ 521843 h 889000"/>
                  <a:gd name="connsiteX163" fmla="*/ 623189 w 1152905"/>
                  <a:gd name="connsiteY163" fmla="*/ 528574 h 889000"/>
                  <a:gd name="connsiteX164" fmla="*/ 619887 w 1152905"/>
                  <a:gd name="connsiteY164" fmla="*/ 526923 h 889000"/>
                  <a:gd name="connsiteX165" fmla="*/ 633349 w 1152905"/>
                  <a:gd name="connsiteY165" fmla="*/ 511810 h 889000"/>
                  <a:gd name="connsiteX166" fmla="*/ 635000 w 1152905"/>
                  <a:gd name="connsiteY166" fmla="*/ 515112 h 889000"/>
                  <a:gd name="connsiteX167" fmla="*/ 712978 w 1152905"/>
                  <a:gd name="connsiteY167" fmla="*/ 766826 h 889000"/>
                  <a:gd name="connsiteX168" fmla="*/ 708787 w 1152905"/>
                  <a:gd name="connsiteY168" fmla="*/ 771779 h 889000"/>
                  <a:gd name="connsiteX169" fmla="*/ 710946 w 1152905"/>
                  <a:gd name="connsiteY169" fmla="*/ 774319 h 889000"/>
                  <a:gd name="connsiteX170" fmla="*/ 698246 w 1152905"/>
                  <a:gd name="connsiteY170" fmla="*/ 783209 h 889000"/>
                  <a:gd name="connsiteX171" fmla="*/ 695706 w 1152905"/>
                  <a:gd name="connsiteY171" fmla="*/ 783590 h 889000"/>
                  <a:gd name="connsiteX172" fmla="*/ 689483 w 1152905"/>
                  <a:gd name="connsiteY172" fmla="*/ 789432 h 889000"/>
                  <a:gd name="connsiteX173" fmla="*/ 681101 w 1152905"/>
                  <a:gd name="connsiteY173" fmla="*/ 787400 h 889000"/>
                  <a:gd name="connsiteX174" fmla="*/ 693547 w 1152905"/>
                  <a:gd name="connsiteY174" fmla="*/ 775716 h 889000"/>
                  <a:gd name="connsiteX175" fmla="*/ 700532 w 1152905"/>
                  <a:gd name="connsiteY175" fmla="*/ 768985 h 889000"/>
                  <a:gd name="connsiteX176" fmla="*/ 704088 w 1152905"/>
                  <a:gd name="connsiteY176" fmla="*/ 765302 h 889000"/>
                  <a:gd name="connsiteX177" fmla="*/ 712978 w 1152905"/>
                  <a:gd name="connsiteY177" fmla="*/ 766826 h 889000"/>
                  <a:gd name="connsiteX178" fmla="*/ 682879 w 1152905"/>
                  <a:gd name="connsiteY178" fmla="*/ 752984 h 889000"/>
                  <a:gd name="connsiteX179" fmla="*/ 682498 w 1152905"/>
                  <a:gd name="connsiteY179" fmla="*/ 753237 h 889000"/>
                  <a:gd name="connsiteX180" fmla="*/ 663321 w 1152905"/>
                  <a:gd name="connsiteY180" fmla="*/ 766064 h 889000"/>
                  <a:gd name="connsiteX181" fmla="*/ 641223 w 1152905"/>
                  <a:gd name="connsiteY181" fmla="*/ 776986 h 889000"/>
                  <a:gd name="connsiteX182" fmla="*/ 640969 w 1152905"/>
                  <a:gd name="connsiteY182" fmla="*/ 776605 h 889000"/>
                  <a:gd name="connsiteX183" fmla="*/ 638175 w 1152905"/>
                  <a:gd name="connsiteY183" fmla="*/ 775970 h 889000"/>
                  <a:gd name="connsiteX184" fmla="*/ 621284 w 1152905"/>
                  <a:gd name="connsiteY184" fmla="*/ 788797 h 889000"/>
                  <a:gd name="connsiteX185" fmla="*/ 618998 w 1152905"/>
                  <a:gd name="connsiteY185" fmla="*/ 791084 h 889000"/>
                  <a:gd name="connsiteX186" fmla="*/ 618871 w 1152905"/>
                  <a:gd name="connsiteY186" fmla="*/ 791084 h 889000"/>
                  <a:gd name="connsiteX187" fmla="*/ 618871 w 1152905"/>
                  <a:gd name="connsiteY187" fmla="*/ 791337 h 889000"/>
                  <a:gd name="connsiteX188" fmla="*/ 616331 w 1152905"/>
                  <a:gd name="connsiteY188" fmla="*/ 793750 h 889000"/>
                  <a:gd name="connsiteX189" fmla="*/ 616077 w 1152905"/>
                  <a:gd name="connsiteY189" fmla="*/ 794004 h 889000"/>
                  <a:gd name="connsiteX190" fmla="*/ 616077 w 1152905"/>
                  <a:gd name="connsiteY190" fmla="*/ 794004 h 889000"/>
                  <a:gd name="connsiteX191" fmla="*/ 612394 w 1152905"/>
                  <a:gd name="connsiteY191" fmla="*/ 798068 h 889000"/>
                  <a:gd name="connsiteX192" fmla="*/ 610108 w 1152905"/>
                  <a:gd name="connsiteY192" fmla="*/ 800354 h 889000"/>
                  <a:gd name="connsiteX193" fmla="*/ 606425 w 1152905"/>
                  <a:gd name="connsiteY193" fmla="*/ 799084 h 889000"/>
                  <a:gd name="connsiteX194" fmla="*/ 606425 w 1152905"/>
                  <a:gd name="connsiteY194" fmla="*/ 798703 h 889000"/>
                  <a:gd name="connsiteX195" fmla="*/ 603504 w 1152905"/>
                  <a:gd name="connsiteY195" fmla="*/ 800227 h 889000"/>
                  <a:gd name="connsiteX196" fmla="*/ 600837 w 1152905"/>
                  <a:gd name="connsiteY196" fmla="*/ 801624 h 889000"/>
                  <a:gd name="connsiteX197" fmla="*/ 599694 w 1152905"/>
                  <a:gd name="connsiteY197" fmla="*/ 801497 h 889000"/>
                  <a:gd name="connsiteX198" fmla="*/ 598424 w 1152905"/>
                  <a:gd name="connsiteY198" fmla="*/ 801878 h 889000"/>
                  <a:gd name="connsiteX199" fmla="*/ 592328 w 1152905"/>
                  <a:gd name="connsiteY199" fmla="*/ 806959 h 889000"/>
                  <a:gd name="connsiteX200" fmla="*/ 582549 w 1152905"/>
                  <a:gd name="connsiteY200" fmla="*/ 817372 h 889000"/>
                  <a:gd name="connsiteX201" fmla="*/ 582422 w 1152905"/>
                  <a:gd name="connsiteY201" fmla="*/ 817372 h 889000"/>
                  <a:gd name="connsiteX202" fmla="*/ 582041 w 1152905"/>
                  <a:gd name="connsiteY202" fmla="*/ 818007 h 889000"/>
                  <a:gd name="connsiteX203" fmla="*/ 581533 w 1152905"/>
                  <a:gd name="connsiteY203" fmla="*/ 818642 h 889000"/>
                  <a:gd name="connsiteX204" fmla="*/ 581025 w 1152905"/>
                  <a:gd name="connsiteY204" fmla="*/ 819277 h 889000"/>
                  <a:gd name="connsiteX205" fmla="*/ 581025 w 1152905"/>
                  <a:gd name="connsiteY205" fmla="*/ 819531 h 889000"/>
                  <a:gd name="connsiteX206" fmla="*/ 579755 w 1152905"/>
                  <a:gd name="connsiteY206" fmla="*/ 821182 h 889000"/>
                  <a:gd name="connsiteX207" fmla="*/ 579755 w 1152905"/>
                  <a:gd name="connsiteY207" fmla="*/ 821182 h 889000"/>
                  <a:gd name="connsiteX208" fmla="*/ 578358 w 1152905"/>
                  <a:gd name="connsiteY208" fmla="*/ 821944 h 889000"/>
                  <a:gd name="connsiteX209" fmla="*/ 577723 w 1152905"/>
                  <a:gd name="connsiteY209" fmla="*/ 820928 h 889000"/>
                  <a:gd name="connsiteX210" fmla="*/ 577215 w 1152905"/>
                  <a:gd name="connsiteY210" fmla="*/ 820166 h 889000"/>
                  <a:gd name="connsiteX211" fmla="*/ 575818 w 1152905"/>
                  <a:gd name="connsiteY211" fmla="*/ 817499 h 889000"/>
                  <a:gd name="connsiteX212" fmla="*/ 575818 w 1152905"/>
                  <a:gd name="connsiteY212" fmla="*/ 817499 h 889000"/>
                  <a:gd name="connsiteX213" fmla="*/ 575437 w 1152905"/>
                  <a:gd name="connsiteY213" fmla="*/ 816610 h 889000"/>
                  <a:gd name="connsiteX214" fmla="*/ 580771 w 1152905"/>
                  <a:gd name="connsiteY214" fmla="*/ 810514 h 889000"/>
                  <a:gd name="connsiteX215" fmla="*/ 581152 w 1152905"/>
                  <a:gd name="connsiteY215" fmla="*/ 810134 h 889000"/>
                  <a:gd name="connsiteX216" fmla="*/ 582930 w 1152905"/>
                  <a:gd name="connsiteY216" fmla="*/ 807974 h 889000"/>
                  <a:gd name="connsiteX217" fmla="*/ 585724 w 1152905"/>
                  <a:gd name="connsiteY217" fmla="*/ 804418 h 889000"/>
                  <a:gd name="connsiteX218" fmla="*/ 586740 w 1152905"/>
                  <a:gd name="connsiteY218" fmla="*/ 803148 h 889000"/>
                  <a:gd name="connsiteX219" fmla="*/ 591947 w 1152905"/>
                  <a:gd name="connsiteY219" fmla="*/ 796036 h 889000"/>
                  <a:gd name="connsiteX220" fmla="*/ 591947 w 1152905"/>
                  <a:gd name="connsiteY220" fmla="*/ 796036 h 889000"/>
                  <a:gd name="connsiteX221" fmla="*/ 592709 w 1152905"/>
                  <a:gd name="connsiteY221" fmla="*/ 794766 h 889000"/>
                  <a:gd name="connsiteX222" fmla="*/ 594995 w 1152905"/>
                  <a:gd name="connsiteY222" fmla="*/ 791210 h 889000"/>
                  <a:gd name="connsiteX223" fmla="*/ 596773 w 1152905"/>
                  <a:gd name="connsiteY223" fmla="*/ 787909 h 889000"/>
                  <a:gd name="connsiteX224" fmla="*/ 596773 w 1152905"/>
                  <a:gd name="connsiteY224" fmla="*/ 787654 h 889000"/>
                  <a:gd name="connsiteX225" fmla="*/ 597027 w 1152905"/>
                  <a:gd name="connsiteY225" fmla="*/ 787273 h 889000"/>
                  <a:gd name="connsiteX226" fmla="*/ 597281 w 1152905"/>
                  <a:gd name="connsiteY226" fmla="*/ 786638 h 889000"/>
                  <a:gd name="connsiteX227" fmla="*/ 598932 w 1152905"/>
                  <a:gd name="connsiteY227" fmla="*/ 782701 h 889000"/>
                  <a:gd name="connsiteX228" fmla="*/ 598932 w 1152905"/>
                  <a:gd name="connsiteY228" fmla="*/ 782320 h 889000"/>
                  <a:gd name="connsiteX229" fmla="*/ 599440 w 1152905"/>
                  <a:gd name="connsiteY229" fmla="*/ 781177 h 889000"/>
                  <a:gd name="connsiteX230" fmla="*/ 599948 w 1152905"/>
                  <a:gd name="connsiteY230" fmla="*/ 779272 h 889000"/>
                  <a:gd name="connsiteX231" fmla="*/ 599948 w 1152905"/>
                  <a:gd name="connsiteY231" fmla="*/ 779272 h 889000"/>
                  <a:gd name="connsiteX232" fmla="*/ 599948 w 1152905"/>
                  <a:gd name="connsiteY232" fmla="*/ 778891 h 889000"/>
                  <a:gd name="connsiteX233" fmla="*/ 600583 w 1152905"/>
                  <a:gd name="connsiteY233" fmla="*/ 776478 h 889000"/>
                  <a:gd name="connsiteX234" fmla="*/ 600329 w 1152905"/>
                  <a:gd name="connsiteY234" fmla="*/ 775335 h 889000"/>
                  <a:gd name="connsiteX235" fmla="*/ 606933 w 1152905"/>
                  <a:gd name="connsiteY235" fmla="*/ 766318 h 889000"/>
                  <a:gd name="connsiteX236" fmla="*/ 606171 w 1152905"/>
                  <a:gd name="connsiteY236" fmla="*/ 766699 h 889000"/>
                  <a:gd name="connsiteX237" fmla="*/ 599948 w 1152905"/>
                  <a:gd name="connsiteY237" fmla="*/ 772034 h 889000"/>
                  <a:gd name="connsiteX238" fmla="*/ 596900 w 1152905"/>
                  <a:gd name="connsiteY238" fmla="*/ 769493 h 889000"/>
                  <a:gd name="connsiteX239" fmla="*/ 600710 w 1152905"/>
                  <a:gd name="connsiteY239" fmla="*/ 766064 h 889000"/>
                  <a:gd name="connsiteX240" fmla="*/ 600837 w 1152905"/>
                  <a:gd name="connsiteY240" fmla="*/ 765810 h 889000"/>
                  <a:gd name="connsiteX241" fmla="*/ 609346 w 1152905"/>
                  <a:gd name="connsiteY241" fmla="*/ 757301 h 889000"/>
                  <a:gd name="connsiteX242" fmla="*/ 614553 w 1152905"/>
                  <a:gd name="connsiteY242" fmla="*/ 753364 h 889000"/>
                  <a:gd name="connsiteX243" fmla="*/ 615315 w 1152905"/>
                  <a:gd name="connsiteY243" fmla="*/ 752729 h 889000"/>
                  <a:gd name="connsiteX244" fmla="*/ 619125 w 1152905"/>
                  <a:gd name="connsiteY244" fmla="*/ 748538 h 889000"/>
                  <a:gd name="connsiteX245" fmla="*/ 619252 w 1152905"/>
                  <a:gd name="connsiteY245" fmla="*/ 748538 h 889000"/>
                  <a:gd name="connsiteX246" fmla="*/ 683641 w 1152905"/>
                  <a:gd name="connsiteY246" fmla="*/ 723646 h 889000"/>
                  <a:gd name="connsiteX247" fmla="*/ 710565 w 1152905"/>
                  <a:gd name="connsiteY247" fmla="*/ 723646 h 889000"/>
                  <a:gd name="connsiteX248" fmla="*/ 725678 w 1152905"/>
                  <a:gd name="connsiteY248" fmla="*/ 726948 h 889000"/>
                  <a:gd name="connsiteX249" fmla="*/ 682879 w 1152905"/>
                  <a:gd name="connsiteY249" fmla="*/ 753110 h 889000"/>
                  <a:gd name="connsiteX250" fmla="*/ 717296 w 1152905"/>
                  <a:gd name="connsiteY250" fmla="*/ 636143 h 889000"/>
                  <a:gd name="connsiteX251" fmla="*/ 724027 w 1152905"/>
                  <a:gd name="connsiteY251" fmla="*/ 632841 h 889000"/>
                  <a:gd name="connsiteX252" fmla="*/ 710565 w 1152905"/>
                  <a:gd name="connsiteY252" fmla="*/ 632841 h 889000"/>
                  <a:gd name="connsiteX253" fmla="*/ 708914 w 1152905"/>
                  <a:gd name="connsiteY253" fmla="*/ 629539 h 889000"/>
                  <a:gd name="connsiteX254" fmla="*/ 681990 w 1152905"/>
                  <a:gd name="connsiteY254" fmla="*/ 636270 h 889000"/>
                  <a:gd name="connsiteX255" fmla="*/ 646684 w 1152905"/>
                  <a:gd name="connsiteY255" fmla="*/ 651384 h 889000"/>
                  <a:gd name="connsiteX256" fmla="*/ 592963 w 1152905"/>
                  <a:gd name="connsiteY256" fmla="*/ 679959 h 889000"/>
                  <a:gd name="connsiteX257" fmla="*/ 591312 w 1152905"/>
                  <a:gd name="connsiteY257" fmla="*/ 676656 h 889000"/>
                  <a:gd name="connsiteX258" fmla="*/ 603123 w 1152905"/>
                  <a:gd name="connsiteY258" fmla="*/ 664845 h 889000"/>
                  <a:gd name="connsiteX259" fmla="*/ 601472 w 1152905"/>
                  <a:gd name="connsiteY259" fmla="*/ 661543 h 889000"/>
                  <a:gd name="connsiteX260" fmla="*/ 650240 w 1152905"/>
                  <a:gd name="connsiteY260" fmla="*/ 617855 h 889000"/>
                  <a:gd name="connsiteX261" fmla="*/ 650240 w 1152905"/>
                  <a:gd name="connsiteY261" fmla="*/ 612775 h 889000"/>
                  <a:gd name="connsiteX262" fmla="*/ 667004 w 1152905"/>
                  <a:gd name="connsiteY262" fmla="*/ 594234 h 889000"/>
                  <a:gd name="connsiteX263" fmla="*/ 683768 w 1152905"/>
                  <a:gd name="connsiteY263" fmla="*/ 579120 h 889000"/>
                  <a:gd name="connsiteX264" fmla="*/ 678688 w 1152905"/>
                  <a:gd name="connsiteY264" fmla="*/ 574040 h 889000"/>
                  <a:gd name="connsiteX265" fmla="*/ 658495 w 1152905"/>
                  <a:gd name="connsiteY265" fmla="*/ 572389 h 889000"/>
                  <a:gd name="connsiteX266" fmla="*/ 669036 w 1152905"/>
                  <a:gd name="connsiteY266" fmla="*/ 566420 h 889000"/>
                  <a:gd name="connsiteX267" fmla="*/ 665226 w 1152905"/>
                  <a:gd name="connsiteY267" fmla="*/ 564007 h 889000"/>
                  <a:gd name="connsiteX268" fmla="*/ 673608 w 1152905"/>
                  <a:gd name="connsiteY268" fmla="*/ 555625 h 889000"/>
                  <a:gd name="connsiteX269" fmla="*/ 693801 w 1152905"/>
                  <a:gd name="connsiteY269" fmla="*/ 548894 h 889000"/>
                  <a:gd name="connsiteX270" fmla="*/ 656844 w 1152905"/>
                  <a:gd name="connsiteY270" fmla="*/ 545592 h 889000"/>
                  <a:gd name="connsiteX271" fmla="*/ 698881 w 1152905"/>
                  <a:gd name="connsiteY271" fmla="*/ 495173 h 889000"/>
                  <a:gd name="connsiteX272" fmla="*/ 703961 w 1152905"/>
                  <a:gd name="connsiteY272" fmla="*/ 496824 h 889000"/>
                  <a:gd name="connsiteX273" fmla="*/ 690499 w 1152905"/>
                  <a:gd name="connsiteY273" fmla="*/ 513588 h 889000"/>
                  <a:gd name="connsiteX274" fmla="*/ 730758 w 1152905"/>
                  <a:gd name="connsiteY274" fmla="*/ 523621 h 889000"/>
                  <a:gd name="connsiteX275" fmla="*/ 724027 w 1152905"/>
                  <a:gd name="connsiteY275" fmla="*/ 525272 h 889000"/>
                  <a:gd name="connsiteX276" fmla="*/ 750951 w 1152905"/>
                  <a:gd name="connsiteY276" fmla="*/ 533654 h 889000"/>
                  <a:gd name="connsiteX277" fmla="*/ 735838 w 1152905"/>
                  <a:gd name="connsiteY277" fmla="*/ 533654 h 889000"/>
                  <a:gd name="connsiteX278" fmla="*/ 887095 w 1152905"/>
                  <a:gd name="connsiteY278" fmla="*/ 594106 h 889000"/>
                  <a:gd name="connsiteX279" fmla="*/ 771144 w 1152905"/>
                  <a:gd name="connsiteY279" fmla="*/ 629412 h 889000"/>
                  <a:gd name="connsiteX280" fmla="*/ 757682 w 1152905"/>
                  <a:gd name="connsiteY280" fmla="*/ 627761 h 889000"/>
                  <a:gd name="connsiteX281" fmla="*/ 756031 w 1152905"/>
                  <a:gd name="connsiteY281" fmla="*/ 632841 h 889000"/>
                  <a:gd name="connsiteX282" fmla="*/ 739267 w 1152905"/>
                  <a:gd name="connsiteY282" fmla="*/ 636143 h 889000"/>
                  <a:gd name="connsiteX283" fmla="*/ 717423 w 1152905"/>
                  <a:gd name="connsiteY283" fmla="*/ 636143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</a:cxnLst>
                <a:rect l="l" t="t" r="r" b="b"/>
                <a:pathLst>
                  <a:path w="1152905" h="889000">
                    <a:moveTo>
                      <a:pt x="1010920" y="783336"/>
                    </a:moveTo>
                    <a:cubicBezTo>
                      <a:pt x="1020445" y="773811"/>
                      <a:pt x="1030097" y="763524"/>
                      <a:pt x="1039622" y="753237"/>
                    </a:cubicBezTo>
                    <a:lnTo>
                      <a:pt x="1039368" y="753237"/>
                    </a:lnTo>
                    <a:cubicBezTo>
                      <a:pt x="1057275" y="733044"/>
                      <a:pt x="1074674" y="713740"/>
                      <a:pt x="1095375" y="696087"/>
                    </a:cubicBezTo>
                    <a:cubicBezTo>
                      <a:pt x="1101725" y="690499"/>
                      <a:pt x="1107821" y="685546"/>
                      <a:pt x="1113663" y="681482"/>
                    </a:cubicBezTo>
                    <a:cubicBezTo>
                      <a:pt x="1115315" y="679831"/>
                      <a:pt x="1115315" y="676402"/>
                      <a:pt x="1116965" y="674751"/>
                    </a:cubicBezTo>
                    <a:cubicBezTo>
                      <a:pt x="1108583" y="678053"/>
                      <a:pt x="1103503" y="684784"/>
                      <a:pt x="1095121" y="688213"/>
                    </a:cubicBezTo>
                    <a:cubicBezTo>
                      <a:pt x="1093470" y="688213"/>
                      <a:pt x="1091819" y="686562"/>
                      <a:pt x="1093470" y="684911"/>
                    </a:cubicBezTo>
                    <a:cubicBezTo>
                      <a:pt x="1099440" y="680466"/>
                      <a:pt x="1105408" y="675894"/>
                      <a:pt x="1111377" y="671449"/>
                    </a:cubicBezTo>
                    <a:cubicBezTo>
                      <a:pt x="1110996" y="671449"/>
                      <a:pt x="1110615" y="671449"/>
                      <a:pt x="1110234" y="671449"/>
                    </a:cubicBezTo>
                    <a:cubicBezTo>
                      <a:pt x="1108583" y="671449"/>
                      <a:pt x="1108583" y="669798"/>
                      <a:pt x="1108583" y="668147"/>
                    </a:cubicBezTo>
                    <a:cubicBezTo>
                      <a:pt x="1086740" y="664845"/>
                      <a:pt x="1069975" y="679959"/>
                      <a:pt x="1054862" y="693293"/>
                    </a:cubicBezTo>
                    <a:cubicBezTo>
                      <a:pt x="1051560" y="694944"/>
                      <a:pt x="1048131" y="691642"/>
                      <a:pt x="1046480" y="691642"/>
                    </a:cubicBezTo>
                    <a:cubicBezTo>
                      <a:pt x="1021334" y="700024"/>
                      <a:pt x="1002792" y="721868"/>
                      <a:pt x="977646" y="731901"/>
                    </a:cubicBezTo>
                    <a:lnTo>
                      <a:pt x="977646" y="728599"/>
                    </a:lnTo>
                    <a:cubicBezTo>
                      <a:pt x="967613" y="731901"/>
                      <a:pt x="957834" y="737997"/>
                      <a:pt x="947420" y="740410"/>
                    </a:cubicBezTo>
                    <a:cubicBezTo>
                      <a:pt x="932307" y="743712"/>
                      <a:pt x="918845" y="742061"/>
                      <a:pt x="905383" y="742061"/>
                    </a:cubicBezTo>
                    <a:cubicBezTo>
                      <a:pt x="885063" y="744093"/>
                      <a:pt x="864616" y="748538"/>
                      <a:pt x="844296" y="752984"/>
                    </a:cubicBezTo>
                    <a:cubicBezTo>
                      <a:pt x="843661" y="753110"/>
                      <a:pt x="843153" y="753237"/>
                      <a:pt x="842518" y="753364"/>
                    </a:cubicBezTo>
                    <a:cubicBezTo>
                      <a:pt x="831596" y="756412"/>
                      <a:pt x="821309" y="760476"/>
                      <a:pt x="811276" y="765937"/>
                    </a:cubicBezTo>
                    <a:cubicBezTo>
                      <a:pt x="810895" y="766191"/>
                      <a:pt x="810514" y="766318"/>
                      <a:pt x="810133" y="766572"/>
                    </a:cubicBezTo>
                    <a:cubicBezTo>
                      <a:pt x="809244" y="767588"/>
                      <a:pt x="808482" y="768604"/>
                      <a:pt x="807720" y="769493"/>
                    </a:cubicBezTo>
                    <a:cubicBezTo>
                      <a:pt x="804164" y="773430"/>
                      <a:pt x="800989" y="777113"/>
                      <a:pt x="796163" y="779526"/>
                    </a:cubicBezTo>
                    <a:cubicBezTo>
                      <a:pt x="785876" y="784734"/>
                      <a:pt x="777367" y="793877"/>
                      <a:pt x="768350" y="801370"/>
                    </a:cubicBezTo>
                    <a:cubicBezTo>
                      <a:pt x="767715" y="801878"/>
                      <a:pt x="766699" y="802132"/>
                      <a:pt x="765683" y="802259"/>
                    </a:cubicBezTo>
                    <a:cubicBezTo>
                      <a:pt x="756666" y="810895"/>
                      <a:pt x="747776" y="819659"/>
                      <a:pt x="738632" y="828167"/>
                    </a:cubicBezTo>
                    <a:cubicBezTo>
                      <a:pt x="737997" y="828802"/>
                      <a:pt x="735330" y="829056"/>
                      <a:pt x="733552" y="828802"/>
                    </a:cubicBezTo>
                    <a:cubicBezTo>
                      <a:pt x="733552" y="828802"/>
                      <a:pt x="733552" y="828802"/>
                      <a:pt x="733679" y="828675"/>
                    </a:cubicBezTo>
                    <a:cubicBezTo>
                      <a:pt x="734060" y="828167"/>
                      <a:pt x="734314" y="827659"/>
                      <a:pt x="734695" y="827024"/>
                    </a:cubicBezTo>
                    <a:cubicBezTo>
                      <a:pt x="736092" y="824611"/>
                      <a:pt x="737489" y="822325"/>
                      <a:pt x="739013" y="819912"/>
                    </a:cubicBezTo>
                    <a:cubicBezTo>
                      <a:pt x="740664" y="817245"/>
                      <a:pt x="742315" y="814705"/>
                      <a:pt x="743966" y="812165"/>
                    </a:cubicBezTo>
                    <a:cubicBezTo>
                      <a:pt x="746252" y="808736"/>
                      <a:pt x="748665" y="805307"/>
                      <a:pt x="751078" y="801878"/>
                    </a:cubicBezTo>
                    <a:cubicBezTo>
                      <a:pt x="751713" y="800989"/>
                      <a:pt x="751586" y="800227"/>
                      <a:pt x="751078" y="799719"/>
                    </a:cubicBezTo>
                    <a:cubicBezTo>
                      <a:pt x="750570" y="799211"/>
                      <a:pt x="749681" y="798830"/>
                      <a:pt x="748792" y="798830"/>
                    </a:cubicBezTo>
                    <a:cubicBezTo>
                      <a:pt x="757174" y="790702"/>
                      <a:pt x="767080" y="783717"/>
                      <a:pt x="776986" y="777748"/>
                    </a:cubicBezTo>
                    <a:lnTo>
                      <a:pt x="776986" y="777494"/>
                    </a:lnTo>
                    <a:cubicBezTo>
                      <a:pt x="775843" y="777875"/>
                      <a:pt x="774192" y="776986"/>
                      <a:pt x="775081" y="775843"/>
                    </a:cubicBezTo>
                    <a:cubicBezTo>
                      <a:pt x="776097" y="774319"/>
                      <a:pt x="776986" y="772795"/>
                      <a:pt x="778002" y="771271"/>
                    </a:cubicBezTo>
                    <a:cubicBezTo>
                      <a:pt x="778256" y="770763"/>
                      <a:pt x="778383" y="770255"/>
                      <a:pt x="778510" y="769747"/>
                    </a:cubicBezTo>
                    <a:cubicBezTo>
                      <a:pt x="778129" y="769239"/>
                      <a:pt x="777621" y="768859"/>
                      <a:pt x="777240" y="768477"/>
                    </a:cubicBezTo>
                    <a:cubicBezTo>
                      <a:pt x="774573" y="770255"/>
                      <a:pt x="771652" y="771906"/>
                      <a:pt x="769366" y="773938"/>
                    </a:cubicBezTo>
                    <a:cubicBezTo>
                      <a:pt x="765302" y="777621"/>
                      <a:pt x="762254" y="784987"/>
                      <a:pt x="756158" y="784860"/>
                    </a:cubicBezTo>
                    <a:cubicBezTo>
                      <a:pt x="755777" y="784860"/>
                      <a:pt x="754507" y="784860"/>
                      <a:pt x="753618" y="784479"/>
                    </a:cubicBezTo>
                    <a:cubicBezTo>
                      <a:pt x="752856" y="784352"/>
                      <a:pt x="752221" y="784098"/>
                      <a:pt x="751840" y="783844"/>
                    </a:cubicBezTo>
                    <a:lnTo>
                      <a:pt x="752094" y="783463"/>
                    </a:lnTo>
                    <a:lnTo>
                      <a:pt x="752348" y="782955"/>
                    </a:lnTo>
                    <a:lnTo>
                      <a:pt x="752602" y="782574"/>
                    </a:lnTo>
                    <a:cubicBezTo>
                      <a:pt x="752602" y="782574"/>
                      <a:pt x="753110" y="781559"/>
                      <a:pt x="753364" y="781177"/>
                    </a:cubicBezTo>
                    <a:cubicBezTo>
                      <a:pt x="753618" y="780669"/>
                      <a:pt x="753872" y="780161"/>
                      <a:pt x="754126" y="779780"/>
                    </a:cubicBezTo>
                    <a:cubicBezTo>
                      <a:pt x="754380" y="779399"/>
                      <a:pt x="754507" y="779018"/>
                      <a:pt x="754761" y="778637"/>
                    </a:cubicBezTo>
                    <a:cubicBezTo>
                      <a:pt x="755142" y="777875"/>
                      <a:pt x="755523" y="777240"/>
                      <a:pt x="755904" y="776478"/>
                    </a:cubicBezTo>
                    <a:cubicBezTo>
                      <a:pt x="756158" y="775970"/>
                      <a:pt x="756539" y="775462"/>
                      <a:pt x="756793" y="774954"/>
                    </a:cubicBezTo>
                    <a:cubicBezTo>
                      <a:pt x="757555" y="773684"/>
                      <a:pt x="758190" y="772541"/>
                      <a:pt x="758952" y="771271"/>
                    </a:cubicBezTo>
                    <a:cubicBezTo>
                      <a:pt x="759333" y="770636"/>
                      <a:pt x="759587" y="770128"/>
                      <a:pt x="759968" y="769493"/>
                    </a:cubicBezTo>
                    <a:cubicBezTo>
                      <a:pt x="760603" y="768477"/>
                      <a:pt x="761111" y="767461"/>
                      <a:pt x="761746" y="766445"/>
                    </a:cubicBezTo>
                    <a:cubicBezTo>
                      <a:pt x="762635" y="765048"/>
                      <a:pt x="761746" y="763905"/>
                      <a:pt x="760476" y="763397"/>
                    </a:cubicBezTo>
                    <a:cubicBezTo>
                      <a:pt x="763651" y="759334"/>
                      <a:pt x="767461" y="756031"/>
                      <a:pt x="772033" y="753364"/>
                    </a:cubicBezTo>
                    <a:lnTo>
                      <a:pt x="771525" y="753364"/>
                    </a:lnTo>
                    <a:cubicBezTo>
                      <a:pt x="778002" y="750189"/>
                      <a:pt x="784352" y="746252"/>
                      <a:pt x="790829" y="742569"/>
                    </a:cubicBezTo>
                    <a:cubicBezTo>
                      <a:pt x="791718" y="741807"/>
                      <a:pt x="792734" y="740918"/>
                      <a:pt x="793623" y="740156"/>
                    </a:cubicBezTo>
                    <a:cubicBezTo>
                      <a:pt x="783971" y="743331"/>
                      <a:pt x="775462" y="747776"/>
                      <a:pt x="766953" y="753364"/>
                    </a:cubicBezTo>
                    <a:cubicBezTo>
                      <a:pt x="766953" y="753364"/>
                      <a:pt x="764794" y="754253"/>
                      <a:pt x="764159" y="754888"/>
                    </a:cubicBezTo>
                    <a:cubicBezTo>
                      <a:pt x="764159" y="754888"/>
                      <a:pt x="762254" y="755650"/>
                      <a:pt x="759968" y="753364"/>
                    </a:cubicBezTo>
                    <a:cubicBezTo>
                      <a:pt x="759714" y="753110"/>
                      <a:pt x="759587" y="752729"/>
                      <a:pt x="759587" y="752094"/>
                    </a:cubicBezTo>
                    <a:cubicBezTo>
                      <a:pt x="761238" y="748792"/>
                      <a:pt x="766318" y="747014"/>
                      <a:pt x="769620" y="743712"/>
                    </a:cubicBezTo>
                    <a:cubicBezTo>
                      <a:pt x="771271" y="743712"/>
                      <a:pt x="772922" y="743712"/>
                      <a:pt x="772922" y="745363"/>
                    </a:cubicBezTo>
                    <a:cubicBezTo>
                      <a:pt x="826643" y="703326"/>
                      <a:pt x="900557" y="713486"/>
                      <a:pt x="962787" y="691642"/>
                    </a:cubicBezTo>
                    <a:cubicBezTo>
                      <a:pt x="967867" y="688340"/>
                      <a:pt x="972820" y="684911"/>
                      <a:pt x="977900" y="681609"/>
                    </a:cubicBezTo>
                    <a:cubicBezTo>
                      <a:pt x="986282" y="678307"/>
                      <a:pt x="993013" y="669798"/>
                      <a:pt x="1003046" y="664845"/>
                    </a:cubicBezTo>
                    <a:cubicBezTo>
                      <a:pt x="1016508" y="654812"/>
                      <a:pt x="1026541" y="643001"/>
                      <a:pt x="1031621" y="626237"/>
                    </a:cubicBezTo>
                    <a:cubicBezTo>
                      <a:pt x="1031621" y="624586"/>
                      <a:pt x="1029970" y="622935"/>
                      <a:pt x="1029970" y="622935"/>
                    </a:cubicBezTo>
                    <a:cubicBezTo>
                      <a:pt x="1008126" y="646430"/>
                      <a:pt x="982980" y="664972"/>
                      <a:pt x="956056" y="678434"/>
                    </a:cubicBezTo>
                    <a:cubicBezTo>
                      <a:pt x="920750" y="696976"/>
                      <a:pt x="882142" y="693547"/>
                      <a:pt x="845185" y="698627"/>
                    </a:cubicBezTo>
                    <a:cubicBezTo>
                      <a:pt x="846836" y="695325"/>
                      <a:pt x="850265" y="695325"/>
                      <a:pt x="853567" y="695325"/>
                    </a:cubicBezTo>
                    <a:cubicBezTo>
                      <a:pt x="853567" y="690245"/>
                      <a:pt x="856869" y="688594"/>
                      <a:pt x="860298" y="685292"/>
                    </a:cubicBezTo>
                    <a:lnTo>
                      <a:pt x="865378" y="685292"/>
                    </a:lnTo>
                    <a:cubicBezTo>
                      <a:pt x="867029" y="685292"/>
                      <a:pt x="867029" y="681990"/>
                      <a:pt x="868680" y="681990"/>
                    </a:cubicBezTo>
                    <a:cubicBezTo>
                      <a:pt x="871982" y="681990"/>
                      <a:pt x="877062" y="680339"/>
                      <a:pt x="875411" y="680339"/>
                    </a:cubicBezTo>
                    <a:cubicBezTo>
                      <a:pt x="870331" y="673609"/>
                      <a:pt x="860298" y="685419"/>
                      <a:pt x="851916" y="680339"/>
                    </a:cubicBezTo>
                    <a:cubicBezTo>
                      <a:pt x="855218" y="677037"/>
                      <a:pt x="853567" y="671957"/>
                      <a:pt x="856996" y="670306"/>
                    </a:cubicBezTo>
                    <a:lnTo>
                      <a:pt x="863727" y="670306"/>
                    </a:lnTo>
                    <a:cubicBezTo>
                      <a:pt x="863727" y="667004"/>
                      <a:pt x="867029" y="663575"/>
                      <a:pt x="867029" y="663575"/>
                    </a:cubicBezTo>
                    <a:cubicBezTo>
                      <a:pt x="892175" y="648462"/>
                      <a:pt x="915797" y="636651"/>
                      <a:pt x="939292" y="623316"/>
                    </a:cubicBezTo>
                    <a:cubicBezTo>
                      <a:pt x="934212" y="623316"/>
                      <a:pt x="930910" y="628396"/>
                      <a:pt x="925830" y="624967"/>
                    </a:cubicBezTo>
                    <a:cubicBezTo>
                      <a:pt x="929132" y="624967"/>
                      <a:pt x="925830" y="619887"/>
                      <a:pt x="929132" y="619887"/>
                    </a:cubicBezTo>
                    <a:cubicBezTo>
                      <a:pt x="947674" y="614807"/>
                      <a:pt x="962787" y="604774"/>
                      <a:pt x="981202" y="598043"/>
                    </a:cubicBezTo>
                    <a:cubicBezTo>
                      <a:pt x="974471" y="598043"/>
                      <a:pt x="969391" y="603123"/>
                      <a:pt x="962660" y="598043"/>
                    </a:cubicBezTo>
                    <a:cubicBezTo>
                      <a:pt x="965962" y="596392"/>
                      <a:pt x="967740" y="592963"/>
                      <a:pt x="972693" y="592963"/>
                    </a:cubicBezTo>
                    <a:lnTo>
                      <a:pt x="972693" y="587884"/>
                    </a:lnTo>
                    <a:cubicBezTo>
                      <a:pt x="972693" y="586232"/>
                      <a:pt x="974344" y="586232"/>
                      <a:pt x="975995" y="586232"/>
                    </a:cubicBezTo>
                    <a:cubicBezTo>
                      <a:pt x="974344" y="586232"/>
                      <a:pt x="972693" y="584581"/>
                      <a:pt x="972693" y="584581"/>
                    </a:cubicBezTo>
                    <a:cubicBezTo>
                      <a:pt x="974344" y="581279"/>
                      <a:pt x="979424" y="582930"/>
                      <a:pt x="982726" y="579501"/>
                    </a:cubicBezTo>
                    <a:cubicBezTo>
                      <a:pt x="981075" y="579501"/>
                      <a:pt x="977646" y="579501"/>
                      <a:pt x="977646" y="577850"/>
                    </a:cubicBezTo>
                    <a:cubicBezTo>
                      <a:pt x="982726" y="571119"/>
                      <a:pt x="991108" y="569468"/>
                      <a:pt x="999490" y="567817"/>
                    </a:cubicBezTo>
                    <a:cubicBezTo>
                      <a:pt x="997840" y="564515"/>
                      <a:pt x="992759" y="567817"/>
                      <a:pt x="992759" y="564515"/>
                    </a:cubicBezTo>
                    <a:cubicBezTo>
                      <a:pt x="992759" y="562864"/>
                      <a:pt x="994410" y="562864"/>
                      <a:pt x="996061" y="562864"/>
                    </a:cubicBezTo>
                    <a:lnTo>
                      <a:pt x="992759" y="562864"/>
                    </a:lnTo>
                    <a:cubicBezTo>
                      <a:pt x="989457" y="561213"/>
                      <a:pt x="991108" y="557784"/>
                      <a:pt x="991108" y="556134"/>
                    </a:cubicBezTo>
                    <a:cubicBezTo>
                      <a:pt x="1001141" y="544322"/>
                      <a:pt x="1001141" y="529209"/>
                      <a:pt x="1006221" y="515874"/>
                    </a:cubicBezTo>
                    <a:cubicBezTo>
                      <a:pt x="1004570" y="515874"/>
                      <a:pt x="1002919" y="515874"/>
                      <a:pt x="1002919" y="514223"/>
                    </a:cubicBezTo>
                    <a:cubicBezTo>
                      <a:pt x="986155" y="532765"/>
                      <a:pt x="959231" y="539369"/>
                      <a:pt x="934085" y="546100"/>
                    </a:cubicBezTo>
                    <a:lnTo>
                      <a:pt x="925703" y="546100"/>
                    </a:lnTo>
                    <a:cubicBezTo>
                      <a:pt x="917321" y="549402"/>
                      <a:pt x="905510" y="549402"/>
                      <a:pt x="897128" y="544449"/>
                    </a:cubicBezTo>
                    <a:cubicBezTo>
                      <a:pt x="890397" y="541147"/>
                      <a:pt x="887095" y="536067"/>
                      <a:pt x="880365" y="530987"/>
                    </a:cubicBezTo>
                    <a:cubicBezTo>
                      <a:pt x="866902" y="522605"/>
                      <a:pt x="853440" y="515874"/>
                      <a:pt x="838327" y="510794"/>
                    </a:cubicBezTo>
                    <a:cubicBezTo>
                      <a:pt x="796290" y="497332"/>
                      <a:pt x="752602" y="490601"/>
                      <a:pt x="708914" y="492252"/>
                    </a:cubicBezTo>
                    <a:cubicBezTo>
                      <a:pt x="727456" y="482219"/>
                      <a:pt x="747776" y="481330"/>
                      <a:pt x="767715" y="475488"/>
                    </a:cubicBezTo>
                    <a:cubicBezTo>
                      <a:pt x="796290" y="467106"/>
                      <a:pt x="823214" y="456946"/>
                      <a:pt x="853440" y="458724"/>
                    </a:cubicBezTo>
                    <a:cubicBezTo>
                      <a:pt x="848360" y="457073"/>
                      <a:pt x="841629" y="458724"/>
                      <a:pt x="836676" y="458724"/>
                    </a:cubicBezTo>
                    <a:cubicBezTo>
                      <a:pt x="813181" y="457073"/>
                      <a:pt x="789686" y="463804"/>
                      <a:pt x="764413" y="468757"/>
                    </a:cubicBezTo>
                    <a:cubicBezTo>
                      <a:pt x="747649" y="472059"/>
                      <a:pt x="732536" y="478790"/>
                      <a:pt x="715645" y="482219"/>
                    </a:cubicBezTo>
                    <a:cubicBezTo>
                      <a:pt x="705612" y="485521"/>
                      <a:pt x="700532" y="495681"/>
                      <a:pt x="688721" y="494030"/>
                    </a:cubicBezTo>
                    <a:lnTo>
                      <a:pt x="688721" y="488950"/>
                    </a:lnTo>
                    <a:cubicBezTo>
                      <a:pt x="705485" y="468757"/>
                      <a:pt x="725678" y="448691"/>
                      <a:pt x="752602" y="446913"/>
                    </a:cubicBezTo>
                    <a:cubicBezTo>
                      <a:pt x="782828" y="441834"/>
                      <a:pt x="811403" y="446913"/>
                      <a:pt x="841629" y="450215"/>
                    </a:cubicBezTo>
                    <a:cubicBezTo>
                      <a:pt x="863473" y="451866"/>
                      <a:pt x="883666" y="456946"/>
                      <a:pt x="905510" y="462026"/>
                    </a:cubicBezTo>
                    <a:cubicBezTo>
                      <a:pt x="913892" y="462026"/>
                      <a:pt x="915543" y="475488"/>
                      <a:pt x="922274" y="477139"/>
                    </a:cubicBezTo>
                    <a:cubicBezTo>
                      <a:pt x="932307" y="480441"/>
                      <a:pt x="942467" y="477139"/>
                      <a:pt x="952500" y="483870"/>
                    </a:cubicBezTo>
                    <a:cubicBezTo>
                      <a:pt x="952500" y="480568"/>
                      <a:pt x="950849" y="477139"/>
                      <a:pt x="952500" y="473837"/>
                    </a:cubicBezTo>
                    <a:cubicBezTo>
                      <a:pt x="959231" y="467106"/>
                      <a:pt x="967613" y="475488"/>
                      <a:pt x="974344" y="472186"/>
                    </a:cubicBezTo>
                    <a:cubicBezTo>
                      <a:pt x="987806" y="463804"/>
                      <a:pt x="962533" y="448691"/>
                      <a:pt x="955802" y="436880"/>
                    </a:cubicBezTo>
                    <a:cubicBezTo>
                      <a:pt x="955802" y="435229"/>
                      <a:pt x="957453" y="433578"/>
                      <a:pt x="957453" y="433578"/>
                    </a:cubicBezTo>
                    <a:cubicBezTo>
                      <a:pt x="970915" y="445389"/>
                      <a:pt x="980948" y="458724"/>
                      <a:pt x="997712" y="467234"/>
                    </a:cubicBezTo>
                    <a:cubicBezTo>
                      <a:pt x="1006094" y="470535"/>
                      <a:pt x="1026287" y="475615"/>
                      <a:pt x="1022858" y="465582"/>
                    </a:cubicBezTo>
                    <a:cubicBezTo>
                      <a:pt x="1014476" y="447040"/>
                      <a:pt x="997712" y="431927"/>
                      <a:pt x="984250" y="415163"/>
                    </a:cubicBezTo>
                    <a:lnTo>
                      <a:pt x="984250" y="408432"/>
                    </a:lnTo>
                    <a:cubicBezTo>
                      <a:pt x="980948" y="408432"/>
                      <a:pt x="980948" y="406781"/>
                      <a:pt x="979170" y="405130"/>
                    </a:cubicBezTo>
                    <a:lnTo>
                      <a:pt x="979170" y="398399"/>
                    </a:lnTo>
                    <a:cubicBezTo>
                      <a:pt x="972440" y="395097"/>
                      <a:pt x="974090" y="388366"/>
                      <a:pt x="970788" y="383286"/>
                    </a:cubicBezTo>
                    <a:cubicBezTo>
                      <a:pt x="965708" y="374904"/>
                      <a:pt x="969137" y="363093"/>
                      <a:pt x="965708" y="353060"/>
                    </a:cubicBezTo>
                    <a:cubicBezTo>
                      <a:pt x="962406" y="343027"/>
                      <a:pt x="960628" y="334518"/>
                      <a:pt x="958977" y="324485"/>
                    </a:cubicBezTo>
                    <a:cubicBezTo>
                      <a:pt x="953897" y="295910"/>
                      <a:pt x="947166" y="270764"/>
                      <a:pt x="943865" y="243840"/>
                    </a:cubicBezTo>
                    <a:cubicBezTo>
                      <a:pt x="940562" y="211963"/>
                      <a:pt x="962406" y="186690"/>
                      <a:pt x="977519" y="158115"/>
                    </a:cubicBezTo>
                    <a:cubicBezTo>
                      <a:pt x="989330" y="137922"/>
                      <a:pt x="1002665" y="117856"/>
                      <a:pt x="1024509" y="104394"/>
                    </a:cubicBezTo>
                    <a:cubicBezTo>
                      <a:pt x="1029590" y="84201"/>
                      <a:pt x="1043051" y="67437"/>
                      <a:pt x="1056386" y="50673"/>
                    </a:cubicBezTo>
                    <a:cubicBezTo>
                      <a:pt x="1069848" y="34290"/>
                      <a:pt x="1092073" y="24257"/>
                      <a:pt x="1108202" y="17018"/>
                    </a:cubicBezTo>
                    <a:cubicBezTo>
                      <a:pt x="1131697" y="6477"/>
                      <a:pt x="1152779" y="0"/>
                      <a:pt x="1152906" y="0"/>
                    </a:cubicBezTo>
                    <a:lnTo>
                      <a:pt x="0" y="0"/>
                    </a:lnTo>
                    <a:lnTo>
                      <a:pt x="0" y="889000"/>
                    </a:lnTo>
                    <a:lnTo>
                      <a:pt x="816483" y="889000"/>
                    </a:lnTo>
                    <a:cubicBezTo>
                      <a:pt x="848487" y="866013"/>
                      <a:pt x="880365" y="855091"/>
                      <a:pt x="925068" y="832993"/>
                    </a:cubicBezTo>
                    <a:cubicBezTo>
                      <a:pt x="946150" y="822579"/>
                      <a:pt x="994410" y="800481"/>
                      <a:pt x="1010666" y="784098"/>
                    </a:cubicBezTo>
                    <a:close/>
                    <a:moveTo>
                      <a:pt x="752602" y="662940"/>
                    </a:moveTo>
                    <a:cubicBezTo>
                      <a:pt x="749300" y="662940"/>
                      <a:pt x="742569" y="664591"/>
                      <a:pt x="744220" y="661289"/>
                    </a:cubicBezTo>
                    <a:cubicBezTo>
                      <a:pt x="745871" y="652907"/>
                      <a:pt x="757682" y="652907"/>
                      <a:pt x="764413" y="649478"/>
                    </a:cubicBezTo>
                    <a:cubicBezTo>
                      <a:pt x="767715" y="647827"/>
                      <a:pt x="772795" y="644398"/>
                      <a:pt x="776224" y="646176"/>
                    </a:cubicBezTo>
                    <a:cubicBezTo>
                      <a:pt x="779526" y="651256"/>
                      <a:pt x="784606" y="649478"/>
                      <a:pt x="788035" y="652907"/>
                    </a:cubicBezTo>
                    <a:cubicBezTo>
                      <a:pt x="778002" y="662940"/>
                      <a:pt x="764540" y="657987"/>
                      <a:pt x="752729" y="662940"/>
                    </a:cubicBezTo>
                    <a:close/>
                    <a:moveTo>
                      <a:pt x="495554" y="625984"/>
                    </a:moveTo>
                    <a:cubicBezTo>
                      <a:pt x="495554" y="625984"/>
                      <a:pt x="493903" y="624332"/>
                      <a:pt x="493903" y="622681"/>
                    </a:cubicBezTo>
                    <a:cubicBezTo>
                      <a:pt x="515747" y="594106"/>
                      <a:pt x="532511" y="567182"/>
                      <a:pt x="547624" y="536956"/>
                    </a:cubicBezTo>
                    <a:cubicBezTo>
                      <a:pt x="569468" y="525145"/>
                      <a:pt x="587629" y="508127"/>
                      <a:pt x="604774" y="489966"/>
                    </a:cubicBezTo>
                    <a:cubicBezTo>
                      <a:pt x="633349" y="459740"/>
                      <a:pt x="663575" y="432816"/>
                      <a:pt x="698881" y="416052"/>
                    </a:cubicBezTo>
                    <a:cubicBezTo>
                      <a:pt x="712343" y="410972"/>
                      <a:pt x="729107" y="412750"/>
                      <a:pt x="742569" y="417703"/>
                    </a:cubicBezTo>
                    <a:cubicBezTo>
                      <a:pt x="737489" y="424434"/>
                      <a:pt x="729107" y="422784"/>
                      <a:pt x="722376" y="427736"/>
                    </a:cubicBezTo>
                    <a:cubicBezTo>
                      <a:pt x="720725" y="427736"/>
                      <a:pt x="719074" y="427736"/>
                      <a:pt x="717296" y="426085"/>
                    </a:cubicBezTo>
                    <a:cubicBezTo>
                      <a:pt x="718947" y="424434"/>
                      <a:pt x="718947" y="422784"/>
                      <a:pt x="718947" y="421005"/>
                    </a:cubicBezTo>
                    <a:cubicBezTo>
                      <a:pt x="702183" y="439547"/>
                      <a:pt x="678688" y="447929"/>
                      <a:pt x="665226" y="469773"/>
                    </a:cubicBezTo>
                    <a:cubicBezTo>
                      <a:pt x="655193" y="486537"/>
                      <a:pt x="648462" y="508381"/>
                      <a:pt x="626618" y="513461"/>
                    </a:cubicBezTo>
                    <a:cubicBezTo>
                      <a:pt x="619887" y="515112"/>
                      <a:pt x="628269" y="508381"/>
                      <a:pt x="624967" y="510159"/>
                    </a:cubicBezTo>
                    <a:cubicBezTo>
                      <a:pt x="572897" y="542036"/>
                      <a:pt x="535940" y="580771"/>
                      <a:pt x="495554" y="626110"/>
                    </a:cubicBezTo>
                    <a:close/>
                    <a:moveTo>
                      <a:pt x="635000" y="515112"/>
                    </a:moveTo>
                    <a:cubicBezTo>
                      <a:pt x="633349" y="518414"/>
                      <a:pt x="631444" y="518795"/>
                      <a:pt x="629920" y="521843"/>
                    </a:cubicBezTo>
                    <a:cubicBezTo>
                      <a:pt x="628269" y="525145"/>
                      <a:pt x="626618" y="526923"/>
                      <a:pt x="623189" y="528574"/>
                    </a:cubicBezTo>
                    <a:cubicBezTo>
                      <a:pt x="621538" y="528574"/>
                      <a:pt x="619887" y="528574"/>
                      <a:pt x="619887" y="526923"/>
                    </a:cubicBezTo>
                    <a:cubicBezTo>
                      <a:pt x="621538" y="520192"/>
                      <a:pt x="626618" y="513461"/>
                      <a:pt x="633349" y="511810"/>
                    </a:cubicBezTo>
                    <a:cubicBezTo>
                      <a:pt x="635000" y="511810"/>
                      <a:pt x="635000" y="513461"/>
                      <a:pt x="635000" y="515112"/>
                    </a:cubicBezTo>
                    <a:close/>
                    <a:moveTo>
                      <a:pt x="712978" y="766826"/>
                    </a:moveTo>
                    <a:cubicBezTo>
                      <a:pt x="712216" y="768731"/>
                      <a:pt x="710565" y="770255"/>
                      <a:pt x="708787" y="771779"/>
                    </a:cubicBezTo>
                    <a:cubicBezTo>
                      <a:pt x="710946" y="772160"/>
                      <a:pt x="712343" y="773176"/>
                      <a:pt x="710946" y="774319"/>
                    </a:cubicBezTo>
                    <a:cubicBezTo>
                      <a:pt x="707009" y="777875"/>
                      <a:pt x="703326" y="781431"/>
                      <a:pt x="698246" y="783209"/>
                    </a:cubicBezTo>
                    <a:cubicBezTo>
                      <a:pt x="697865" y="783209"/>
                      <a:pt x="696849" y="783463"/>
                      <a:pt x="695706" y="783590"/>
                    </a:cubicBezTo>
                    <a:cubicBezTo>
                      <a:pt x="693674" y="785622"/>
                      <a:pt x="691642" y="787527"/>
                      <a:pt x="689483" y="789432"/>
                    </a:cubicBezTo>
                    <a:cubicBezTo>
                      <a:pt x="687451" y="791210"/>
                      <a:pt x="678307" y="789940"/>
                      <a:pt x="681101" y="787400"/>
                    </a:cubicBezTo>
                    <a:cubicBezTo>
                      <a:pt x="685419" y="783590"/>
                      <a:pt x="689356" y="779526"/>
                      <a:pt x="693547" y="775716"/>
                    </a:cubicBezTo>
                    <a:cubicBezTo>
                      <a:pt x="695960" y="773557"/>
                      <a:pt x="698373" y="771525"/>
                      <a:pt x="700532" y="768985"/>
                    </a:cubicBezTo>
                    <a:cubicBezTo>
                      <a:pt x="701675" y="767588"/>
                      <a:pt x="702691" y="766318"/>
                      <a:pt x="704088" y="765302"/>
                    </a:cubicBezTo>
                    <a:cubicBezTo>
                      <a:pt x="705485" y="764286"/>
                      <a:pt x="714375" y="763524"/>
                      <a:pt x="712978" y="766826"/>
                    </a:cubicBezTo>
                    <a:close/>
                    <a:moveTo>
                      <a:pt x="682879" y="752984"/>
                    </a:moveTo>
                    <a:lnTo>
                      <a:pt x="682498" y="753237"/>
                    </a:lnTo>
                    <a:cubicBezTo>
                      <a:pt x="676148" y="757682"/>
                      <a:pt x="669925" y="762127"/>
                      <a:pt x="663321" y="766064"/>
                    </a:cubicBezTo>
                    <a:cubicBezTo>
                      <a:pt x="656082" y="770255"/>
                      <a:pt x="648589" y="773430"/>
                      <a:pt x="641223" y="776986"/>
                    </a:cubicBezTo>
                    <a:cubicBezTo>
                      <a:pt x="641223" y="776859"/>
                      <a:pt x="641223" y="776732"/>
                      <a:pt x="640969" y="776605"/>
                    </a:cubicBezTo>
                    <a:cubicBezTo>
                      <a:pt x="640461" y="775843"/>
                      <a:pt x="639191" y="775335"/>
                      <a:pt x="638175" y="775970"/>
                    </a:cubicBezTo>
                    <a:cubicBezTo>
                      <a:pt x="631825" y="779399"/>
                      <a:pt x="626364" y="783971"/>
                      <a:pt x="621284" y="788797"/>
                    </a:cubicBezTo>
                    <a:cubicBezTo>
                      <a:pt x="620522" y="789559"/>
                      <a:pt x="619760" y="790321"/>
                      <a:pt x="618998" y="791084"/>
                    </a:cubicBezTo>
                    <a:lnTo>
                      <a:pt x="618871" y="791084"/>
                    </a:lnTo>
                    <a:lnTo>
                      <a:pt x="618871" y="791337"/>
                    </a:lnTo>
                    <a:cubicBezTo>
                      <a:pt x="617982" y="792099"/>
                      <a:pt x="617093" y="792861"/>
                      <a:pt x="616331" y="793750"/>
                    </a:cubicBezTo>
                    <a:lnTo>
                      <a:pt x="616077" y="794004"/>
                    </a:lnTo>
                    <a:lnTo>
                      <a:pt x="616077" y="794004"/>
                    </a:lnTo>
                    <a:cubicBezTo>
                      <a:pt x="614934" y="795401"/>
                      <a:pt x="613664" y="796544"/>
                      <a:pt x="612394" y="798068"/>
                    </a:cubicBezTo>
                    <a:cubicBezTo>
                      <a:pt x="611505" y="799084"/>
                      <a:pt x="611251" y="799719"/>
                      <a:pt x="610108" y="800354"/>
                    </a:cubicBezTo>
                    <a:cubicBezTo>
                      <a:pt x="609092" y="800989"/>
                      <a:pt x="606171" y="800989"/>
                      <a:pt x="606425" y="799084"/>
                    </a:cubicBezTo>
                    <a:lnTo>
                      <a:pt x="606425" y="798703"/>
                    </a:lnTo>
                    <a:cubicBezTo>
                      <a:pt x="605409" y="799211"/>
                      <a:pt x="604520" y="799719"/>
                      <a:pt x="603504" y="800227"/>
                    </a:cubicBezTo>
                    <a:cubicBezTo>
                      <a:pt x="602615" y="800609"/>
                      <a:pt x="601726" y="801116"/>
                      <a:pt x="600837" y="801624"/>
                    </a:cubicBezTo>
                    <a:cubicBezTo>
                      <a:pt x="600456" y="801497"/>
                      <a:pt x="600075" y="801370"/>
                      <a:pt x="599694" y="801497"/>
                    </a:cubicBezTo>
                    <a:cubicBezTo>
                      <a:pt x="599313" y="801497"/>
                      <a:pt x="598805" y="801624"/>
                      <a:pt x="598424" y="801878"/>
                    </a:cubicBezTo>
                    <a:cubicBezTo>
                      <a:pt x="596392" y="803529"/>
                      <a:pt x="594360" y="805180"/>
                      <a:pt x="592328" y="806959"/>
                    </a:cubicBezTo>
                    <a:cubicBezTo>
                      <a:pt x="588772" y="810134"/>
                      <a:pt x="585470" y="813562"/>
                      <a:pt x="582549" y="817372"/>
                    </a:cubicBezTo>
                    <a:lnTo>
                      <a:pt x="582422" y="817372"/>
                    </a:lnTo>
                    <a:lnTo>
                      <a:pt x="582041" y="818007"/>
                    </a:lnTo>
                    <a:lnTo>
                      <a:pt x="581533" y="818642"/>
                    </a:lnTo>
                    <a:cubicBezTo>
                      <a:pt x="581533" y="818642"/>
                      <a:pt x="581152" y="819150"/>
                      <a:pt x="581025" y="819277"/>
                    </a:cubicBezTo>
                    <a:lnTo>
                      <a:pt x="581025" y="819531"/>
                    </a:lnTo>
                    <a:cubicBezTo>
                      <a:pt x="581025" y="819531"/>
                      <a:pt x="580136" y="820674"/>
                      <a:pt x="579755" y="821182"/>
                    </a:cubicBezTo>
                    <a:lnTo>
                      <a:pt x="579755" y="821182"/>
                    </a:lnTo>
                    <a:cubicBezTo>
                      <a:pt x="579755" y="821182"/>
                      <a:pt x="578993" y="821817"/>
                      <a:pt x="578358" y="821944"/>
                    </a:cubicBezTo>
                    <a:cubicBezTo>
                      <a:pt x="578104" y="821563"/>
                      <a:pt x="577850" y="821309"/>
                      <a:pt x="577723" y="820928"/>
                    </a:cubicBezTo>
                    <a:cubicBezTo>
                      <a:pt x="577596" y="820674"/>
                      <a:pt x="577469" y="820420"/>
                      <a:pt x="577215" y="820166"/>
                    </a:cubicBezTo>
                    <a:cubicBezTo>
                      <a:pt x="576707" y="819277"/>
                      <a:pt x="576199" y="818388"/>
                      <a:pt x="575818" y="817499"/>
                    </a:cubicBezTo>
                    <a:lnTo>
                      <a:pt x="575818" y="817499"/>
                    </a:lnTo>
                    <a:cubicBezTo>
                      <a:pt x="575818" y="817499"/>
                      <a:pt x="575564" y="816864"/>
                      <a:pt x="575437" y="816610"/>
                    </a:cubicBezTo>
                    <a:cubicBezTo>
                      <a:pt x="577215" y="814705"/>
                      <a:pt x="578993" y="812673"/>
                      <a:pt x="580771" y="810514"/>
                    </a:cubicBezTo>
                    <a:lnTo>
                      <a:pt x="581152" y="810134"/>
                    </a:lnTo>
                    <a:cubicBezTo>
                      <a:pt x="581787" y="809371"/>
                      <a:pt x="582295" y="808736"/>
                      <a:pt x="582930" y="807974"/>
                    </a:cubicBezTo>
                    <a:cubicBezTo>
                      <a:pt x="583819" y="806831"/>
                      <a:pt x="584835" y="805561"/>
                      <a:pt x="585724" y="804418"/>
                    </a:cubicBezTo>
                    <a:lnTo>
                      <a:pt x="586740" y="803148"/>
                    </a:lnTo>
                    <a:cubicBezTo>
                      <a:pt x="588645" y="800735"/>
                      <a:pt x="590296" y="798449"/>
                      <a:pt x="591947" y="796036"/>
                    </a:cubicBezTo>
                    <a:lnTo>
                      <a:pt x="591947" y="796036"/>
                    </a:lnTo>
                    <a:cubicBezTo>
                      <a:pt x="591947" y="796036"/>
                      <a:pt x="592455" y="795147"/>
                      <a:pt x="592709" y="794766"/>
                    </a:cubicBezTo>
                    <a:cubicBezTo>
                      <a:pt x="593471" y="793623"/>
                      <a:pt x="594233" y="792353"/>
                      <a:pt x="594995" y="791210"/>
                    </a:cubicBezTo>
                    <a:cubicBezTo>
                      <a:pt x="595630" y="790067"/>
                      <a:pt x="596265" y="789051"/>
                      <a:pt x="596773" y="787909"/>
                    </a:cubicBezTo>
                    <a:lnTo>
                      <a:pt x="596773" y="787654"/>
                    </a:lnTo>
                    <a:lnTo>
                      <a:pt x="597027" y="787273"/>
                    </a:lnTo>
                    <a:cubicBezTo>
                      <a:pt x="597027" y="787273"/>
                      <a:pt x="597154" y="786892"/>
                      <a:pt x="597281" y="786638"/>
                    </a:cubicBezTo>
                    <a:cubicBezTo>
                      <a:pt x="597916" y="785368"/>
                      <a:pt x="598424" y="784098"/>
                      <a:pt x="598932" y="782701"/>
                    </a:cubicBezTo>
                    <a:lnTo>
                      <a:pt x="598932" y="782320"/>
                    </a:lnTo>
                    <a:cubicBezTo>
                      <a:pt x="598932" y="782320"/>
                      <a:pt x="599313" y="781559"/>
                      <a:pt x="599440" y="781177"/>
                    </a:cubicBezTo>
                    <a:cubicBezTo>
                      <a:pt x="599567" y="780542"/>
                      <a:pt x="599821" y="779907"/>
                      <a:pt x="599948" y="779272"/>
                    </a:cubicBezTo>
                    <a:lnTo>
                      <a:pt x="599948" y="779272"/>
                    </a:lnTo>
                    <a:lnTo>
                      <a:pt x="599948" y="778891"/>
                    </a:lnTo>
                    <a:cubicBezTo>
                      <a:pt x="600202" y="778129"/>
                      <a:pt x="600456" y="777240"/>
                      <a:pt x="600583" y="776478"/>
                    </a:cubicBezTo>
                    <a:cubicBezTo>
                      <a:pt x="600583" y="776097"/>
                      <a:pt x="600583" y="775716"/>
                      <a:pt x="600329" y="775335"/>
                    </a:cubicBezTo>
                    <a:cubicBezTo>
                      <a:pt x="602107" y="772160"/>
                      <a:pt x="604393" y="769112"/>
                      <a:pt x="606933" y="766318"/>
                    </a:cubicBezTo>
                    <a:cubicBezTo>
                      <a:pt x="606679" y="766445"/>
                      <a:pt x="606425" y="766572"/>
                      <a:pt x="606171" y="766699"/>
                    </a:cubicBezTo>
                    <a:cubicBezTo>
                      <a:pt x="603758" y="768223"/>
                      <a:pt x="602234" y="770382"/>
                      <a:pt x="599948" y="772034"/>
                    </a:cubicBezTo>
                    <a:cubicBezTo>
                      <a:pt x="598170" y="773430"/>
                      <a:pt x="594741" y="771144"/>
                      <a:pt x="596900" y="769493"/>
                    </a:cubicBezTo>
                    <a:cubicBezTo>
                      <a:pt x="598424" y="768350"/>
                      <a:pt x="599440" y="767207"/>
                      <a:pt x="600710" y="766064"/>
                    </a:cubicBezTo>
                    <a:cubicBezTo>
                      <a:pt x="600710" y="766064"/>
                      <a:pt x="600710" y="765937"/>
                      <a:pt x="600837" y="765810"/>
                    </a:cubicBezTo>
                    <a:cubicBezTo>
                      <a:pt x="603631" y="763143"/>
                      <a:pt x="606298" y="759587"/>
                      <a:pt x="609346" y="757301"/>
                    </a:cubicBezTo>
                    <a:cubicBezTo>
                      <a:pt x="611251" y="755904"/>
                      <a:pt x="612902" y="754761"/>
                      <a:pt x="614553" y="753364"/>
                    </a:cubicBezTo>
                    <a:cubicBezTo>
                      <a:pt x="614807" y="753110"/>
                      <a:pt x="615061" y="752984"/>
                      <a:pt x="615315" y="752729"/>
                    </a:cubicBezTo>
                    <a:cubicBezTo>
                      <a:pt x="616458" y="751205"/>
                      <a:pt x="617728" y="749809"/>
                      <a:pt x="619125" y="748538"/>
                    </a:cubicBezTo>
                    <a:lnTo>
                      <a:pt x="619252" y="748538"/>
                    </a:lnTo>
                    <a:cubicBezTo>
                      <a:pt x="635381" y="732917"/>
                      <a:pt x="662432" y="733552"/>
                      <a:pt x="683641" y="723646"/>
                    </a:cubicBezTo>
                    <a:cubicBezTo>
                      <a:pt x="692023" y="720344"/>
                      <a:pt x="702056" y="725297"/>
                      <a:pt x="710565" y="723646"/>
                    </a:cubicBezTo>
                    <a:cubicBezTo>
                      <a:pt x="715645" y="723646"/>
                      <a:pt x="720598" y="723646"/>
                      <a:pt x="725678" y="726948"/>
                    </a:cubicBezTo>
                    <a:cubicBezTo>
                      <a:pt x="710565" y="735203"/>
                      <a:pt x="696595" y="744474"/>
                      <a:pt x="682879" y="753110"/>
                    </a:cubicBezTo>
                    <a:close/>
                    <a:moveTo>
                      <a:pt x="717296" y="636143"/>
                    </a:moveTo>
                    <a:cubicBezTo>
                      <a:pt x="715645" y="634492"/>
                      <a:pt x="722376" y="636143"/>
                      <a:pt x="724027" y="632841"/>
                    </a:cubicBezTo>
                    <a:lnTo>
                      <a:pt x="710565" y="632841"/>
                    </a:lnTo>
                    <a:cubicBezTo>
                      <a:pt x="708914" y="632841"/>
                      <a:pt x="708914" y="631190"/>
                      <a:pt x="708914" y="629539"/>
                    </a:cubicBezTo>
                    <a:cubicBezTo>
                      <a:pt x="700532" y="631190"/>
                      <a:pt x="690372" y="634619"/>
                      <a:pt x="681990" y="636270"/>
                    </a:cubicBezTo>
                    <a:cubicBezTo>
                      <a:pt x="670179" y="639572"/>
                      <a:pt x="660146" y="648081"/>
                      <a:pt x="646684" y="651384"/>
                    </a:cubicBezTo>
                    <a:cubicBezTo>
                      <a:pt x="628142" y="658114"/>
                      <a:pt x="613029" y="673227"/>
                      <a:pt x="592963" y="679959"/>
                    </a:cubicBezTo>
                    <a:cubicBezTo>
                      <a:pt x="591312" y="679959"/>
                      <a:pt x="591312" y="678307"/>
                      <a:pt x="591312" y="676656"/>
                    </a:cubicBezTo>
                    <a:cubicBezTo>
                      <a:pt x="592963" y="671576"/>
                      <a:pt x="599694" y="669925"/>
                      <a:pt x="603123" y="664845"/>
                    </a:cubicBezTo>
                    <a:cubicBezTo>
                      <a:pt x="603123" y="663194"/>
                      <a:pt x="603123" y="661543"/>
                      <a:pt x="601472" y="661543"/>
                    </a:cubicBezTo>
                    <a:cubicBezTo>
                      <a:pt x="614934" y="643001"/>
                      <a:pt x="633349" y="632968"/>
                      <a:pt x="650240" y="617855"/>
                    </a:cubicBezTo>
                    <a:lnTo>
                      <a:pt x="650240" y="612775"/>
                    </a:lnTo>
                    <a:cubicBezTo>
                      <a:pt x="655320" y="606044"/>
                      <a:pt x="663702" y="602742"/>
                      <a:pt x="667004" y="594234"/>
                    </a:cubicBezTo>
                    <a:cubicBezTo>
                      <a:pt x="668655" y="589153"/>
                      <a:pt x="675386" y="582422"/>
                      <a:pt x="683768" y="579120"/>
                    </a:cubicBezTo>
                    <a:cubicBezTo>
                      <a:pt x="682117" y="577469"/>
                      <a:pt x="678688" y="577469"/>
                      <a:pt x="678688" y="574040"/>
                    </a:cubicBezTo>
                    <a:cubicBezTo>
                      <a:pt x="671957" y="574040"/>
                      <a:pt x="665226" y="577342"/>
                      <a:pt x="658495" y="572389"/>
                    </a:cubicBezTo>
                    <a:cubicBezTo>
                      <a:pt x="661670" y="569214"/>
                      <a:pt x="665226" y="567563"/>
                      <a:pt x="669036" y="566420"/>
                    </a:cubicBezTo>
                    <a:cubicBezTo>
                      <a:pt x="667639" y="566166"/>
                      <a:pt x="666242" y="565404"/>
                      <a:pt x="665226" y="564007"/>
                    </a:cubicBezTo>
                    <a:cubicBezTo>
                      <a:pt x="663575" y="560705"/>
                      <a:pt x="668528" y="556895"/>
                      <a:pt x="673608" y="555625"/>
                    </a:cubicBezTo>
                    <a:cubicBezTo>
                      <a:pt x="680339" y="553974"/>
                      <a:pt x="688721" y="553974"/>
                      <a:pt x="693801" y="548894"/>
                    </a:cubicBezTo>
                    <a:cubicBezTo>
                      <a:pt x="681990" y="547243"/>
                      <a:pt x="668655" y="552196"/>
                      <a:pt x="656844" y="545592"/>
                    </a:cubicBezTo>
                    <a:cubicBezTo>
                      <a:pt x="665226" y="523748"/>
                      <a:pt x="678688" y="505334"/>
                      <a:pt x="698881" y="495173"/>
                    </a:cubicBezTo>
                    <a:cubicBezTo>
                      <a:pt x="700532" y="495173"/>
                      <a:pt x="703961" y="495173"/>
                      <a:pt x="703961" y="496824"/>
                    </a:cubicBezTo>
                    <a:cubicBezTo>
                      <a:pt x="703961" y="505206"/>
                      <a:pt x="698881" y="511937"/>
                      <a:pt x="690499" y="513588"/>
                    </a:cubicBezTo>
                    <a:cubicBezTo>
                      <a:pt x="703961" y="516890"/>
                      <a:pt x="717423" y="516890"/>
                      <a:pt x="730758" y="523621"/>
                    </a:cubicBezTo>
                    <a:cubicBezTo>
                      <a:pt x="729107" y="526923"/>
                      <a:pt x="725678" y="525272"/>
                      <a:pt x="724027" y="525272"/>
                    </a:cubicBezTo>
                    <a:cubicBezTo>
                      <a:pt x="732409" y="530352"/>
                      <a:pt x="742569" y="526923"/>
                      <a:pt x="750951" y="533654"/>
                    </a:cubicBezTo>
                    <a:cubicBezTo>
                      <a:pt x="745871" y="538734"/>
                      <a:pt x="740918" y="533654"/>
                      <a:pt x="735838" y="533654"/>
                    </a:cubicBezTo>
                    <a:cubicBezTo>
                      <a:pt x="787908" y="548767"/>
                      <a:pt x="843407" y="560578"/>
                      <a:pt x="887095" y="594106"/>
                    </a:cubicBezTo>
                    <a:cubicBezTo>
                      <a:pt x="850138" y="612648"/>
                      <a:pt x="811530" y="621030"/>
                      <a:pt x="771144" y="629412"/>
                    </a:cubicBezTo>
                    <a:cubicBezTo>
                      <a:pt x="766064" y="629412"/>
                      <a:pt x="762762" y="629412"/>
                      <a:pt x="757682" y="627761"/>
                    </a:cubicBezTo>
                    <a:cubicBezTo>
                      <a:pt x="757682" y="629412"/>
                      <a:pt x="757682" y="632841"/>
                      <a:pt x="756031" y="632841"/>
                    </a:cubicBezTo>
                    <a:cubicBezTo>
                      <a:pt x="749300" y="632841"/>
                      <a:pt x="744220" y="632841"/>
                      <a:pt x="739267" y="636143"/>
                    </a:cubicBezTo>
                    <a:cubicBezTo>
                      <a:pt x="732536" y="639445"/>
                      <a:pt x="722503" y="641223"/>
                      <a:pt x="717423" y="636143"/>
                    </a:cubicBezTo>
                    <a:close/>
                  </a:path>
                </a:pathLst>
              </a:custGeom>
              <a:solidFill>
                <a:srgbClr val="00009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" name="Forme libre 17">
                <a:extLst>
                  <a:ext uri="{FF2B5EF4-FFF2-40B4-BE49-F238E27FC236}">
                    <a16:creationId xmlns:a16="http://schemas.microsoft.com/office/drawing/2014/main" id="{A085A686-2B94-7E1E-7FCE-5BA0B067A435}"/>
                  </a:ext>
                </a:extLst>
              </p:cNvPr>
              <p:cNvSpPr/>
              <p:nvPr/>
            </p:nvSpPr>
            <p:spPr>
              <a:xfrm>
                <a:off x="6991370" y="11994133"/>
                <a:ext cx="1079479" cy="889000"/>
              </a:xfrm>
              <a:custGeom>
                <a:avLst/>
                <a:gdLst>
                  <a:gd name="connsiteX0" fmla="*/ 1079225 w 1079479"/>
                  <a:gd name="connsiteY0" fmla="*/ 0 h 889000"/>
                  <a:gd name="connsiteX1" fmla="*/ 122915 w 1079479"/>
                  <a:gd name="connsiteY1" fmla="*/ 0 h 889000"/>
                  <a:gd name="connsiteX2" fmla="*/ 131933 w 1079479"/>
                  <a:gd name="connsiteY2" fmla="*/ 4191 h 889000"/>
                  <a:gd name="connsiteX3" fmla="*/ 156062 w 1079479"/>
                  <a:gd name="connsiteY3" fmla="*/ 17018 h 889000"/>
                  <a:gd name="connsiteX4" fmla="*/ 188066 w 1079479"/>
                  <a:gd name="connsiteY4" fmla="*/ 43942 h 889000"/>
                  <a:gd name="connsiteX5" fmla="*/ 193147 w 1079479"/>
                  <a:gd name="connsiteY5" fmla="*/ 65786 h 889000"/>
                  <a:gd name="connsiteX6" fmla="*/ 179685 w 1079479"/>
                  <a:gd name="connsiteY6" fmla="*/ 90932 h 889000"/>
                  <a:gd name="connsiteX7" fmla="*/ 144378 w 1079479"/>
                  <a:gd name="connsiteY7" fmla="*/ 94235 h 889000"/>
                  <a:gd name="connsiteX8" fmla="*/ 124186 w 1079479"/>
                  <a:gd name="connsiteY8" fmla="*/ 90932 h 889000"/>
                  <a:gd name="connsiteX9" fmla="*/ 189717 w 1079479"/>
                  <a:gd name="connsiteY9" fmla="*/ 136272 h 889000"/>
                  <a:gd name="connsiteX10" fmla="*/ 204830 w 1079479"/>
                  <a:gd name="connsiteY10" fmla="*/ 141351 h 889000"/>
                  <a:gd name="connsiteX11" fmla="*/ 206481 w 1079479"/>
                  <a:gd name="connsiteY11" fmla="*/ 146431 h 889000"/>
                  <a:gd name="connsiteX12" fmla="*/ 201401 w 1079479"/>
                  <a:gd name="connsiteY12" fmla="*/ 156464 h 889000"/>
                  <a:gd name="connsiteX13" fmla="*/ 206481 w 1079479"/>
                  <a:gd name="connsiteY13" fmla="*/ 156464 h 889000"/>
                  <a:gd name="connsiteX14" fmla="*/ 225023 w 1079479"/>
                  <a:gd name="connsiteY14" fmla="*/ 141351 h 889000"/>
                  <a:gd name="connsiteX15" fmla="*/ 231754 w 1079479"/>
                  <a:gd name="connsiteY15" fmla="*/ 166498 h 889000"/>
                  <a:gd name="connsiteX16" fmla="*/ 211561 w 1079479"/>
                  <a:gd name="connsiteY16" fmla="*/ 183261 h 889000"/>
                  <a:gd name="connsiteX17" fmla="*/ 211561 w 1079479"/>
                  <a:gd name="connsiteY17" fmla="*/ 195073 h 889000"/>
                  <a:gd name="connsiteX18" fmla="*/ 219943 w 1079479"/>
                  <a:gd name="connsiteY18" fmla="*/ 215265 h 889000"/>
                  <a:gd name="connsiteX19" fmla="*/ 231754 w 1079479"/>
                  <a:gd name="connsiteY19" fmla="*/ 252223 h 889000"/>
                  <a:gd name="connsiteX20" fmla="*/ 243565 w 1079479"/>
                  <a:gd name="connsiteY20" fmla="*/ 327787 h 889000"/>
                  <a:gd name="connsiteX21" fmla="*/ 241914 w 1079479"/>
                  <a:gd name="connsiteY21" fmla="*/ 366395 h 889000"/>
                  <a:gd name="connsiteX22" fmla="*/ 260456 w 1079479"/>
                  <a:gd name="connsiteY22" fmla="*/ 401701 h 889000"/>
                  <a:gd name="connsiteX23" fmla="*/ 278998 w 1079479"/>
                  <a:gd name="connsiteY23" fmla="*/ 428625 h 889000"/>
                  <a:gd name="connsiteX24" fmla="*/ 299191 w 1079479"/>
                  <a:gd name="connsiteY24" fmla="*/ 482347 h 889000"/>
                  <a:gd name="connsiteX25" fmla="*/ 263886 w 1079479"/>
                  <a:gd name="connsiteY25" fmla="*/ 499110 h 889000"/>
                  <a:gd name="connsiteX26" fmla="*/ 267187 w 1079479"/>
                  <a:gd name="connsiteY26" fmla="*/ 529336 h 889000"/>
                  <a:gd name="connsiteX27" fmla="*/ 245343 w 1079479"/>
                  <a:gd name="connsiteY27" fmla="*/ 559562 h 889000"/>
                  <a:gd name="connsiteX28" fmla="*/ 257154 w 1079479"/>
                  <a:gd name="connsiteY28" fmla="*/ 566293 h 889000"/>
                  <a:gd name="connsiteX29" fmla="*/ 262235 w 1079479"/>
                  <a:gd name="connsiteY29" fmla="*/ 588137 h 889000"/>
                  <a:gd name="connsiteX30" fmla="*/ 245471 w 1079479"/>
                  <a:gd name="connsiteY30" fmla="*/ 618363 h 889000"/>
                  <a:gd name="connsiteX31" fmla="*/ 243819 w 1079479"/>
                  <a:gd name="connsiteY31" fmla="*/ 655320 h 889000"/>
                  <a:gd name="connsiteX32" fmla="*/ 213593 w 1079479"/>
                  <a:gd name="connsiteY32" fmla="*/ 680466 h 889000"/>
                  <a:gd name="connsiteX33" fmla="*/ 181716 w 1079479"/>
                  <a:gd name="connsiteY33" fmla="*/ 682117 h 889000"/>
                  <a:gd name="connsiteX34" fmla="*/ 171684 w 1079479"/>
                  <a:gd name="connsiteY34" fmla="*/ 678815 h 889000"/>
                  <a:gd name="connsiteX35" fmla="*/ 85959 w 1079479"/>
                  <a:gd name="connsiteY35" fmla="*/ 667004 h 889000"/>
                  <a:gd name="connsiteX36" fmla="*/ 62463 w 1079479"/>
                  <a:gd name="connsiteY36" fmla="*/ 673735 h 889000"/>
                  <a:gd name="connsiteX37" fmla="*/ 42143 w 1079479"/>
                  <a:gd name="connsiteY37" fmla="*/ 691769 h 889000"/>
                  <a:gd name="connsiteX38" fmla="*/ 41889 w 1079479"/>
                  <a:gd name="connsiteY38" fmla="*/ 692023 h 889000"/>
                  <a:gd name="connsiteX39" fmla="*/ 38206 w 1079479"/>
                  <a:gd name="connsiteY39" fmla="*/ 696087 h 889000"/>
                  <a:gd name="connsiteX40" fmla="*/ 36048 w 1079479"/>
                  <a:gd name="connsiteY40" fmla="*/ 698627 h 889000"/>
                  <a:gd name="connsiteX41" fmla="*/ 34650 w 1079479"/>
                  <a:gd name="connsiteY41" fmla="*/ 700405 h 889000"/>
                  <a:gd name="connsiteX42" fmla="*/ 21442 w 1079479"/>
                  <a:gd name="connsiteY42" fmla="*/ 719710 h 889000"/>
                  <a:gd name="connsiteX43" fmla="*/ 20680 w 1079479"/>
                  <a:gd name="connsiteY43" fmla="*/ 720979 h 889000"/>
                  <a:gd name="connsiteX44" fmla="*/ 19411 w 1079479"/>
                  <a:gd name="connsiteY44" fmla="*/ 723392 h 889000"/>
                  <a:gd name="connsiteX45" fmla="*/ 6711 w 1079479"/>
                  <a:gd name="connsiteY45" fmla="*/ 754253 h 889000"/>
                  <a:gd name="connsiteX46" fmla="*/ 8361 w 1079479"/>
                  <a:gd name="connsiteY46" fmla="*/ 833755 h 889000"/>
                  <a:gd name="connsiteX47" fmla="*/ 100817 w 1079479"/>
                  <a:gd name="connsiteY47" fmla="*/ 868935 h 889000"/>
                  <a:gd name="connsiteX48" fmla="*/ 140441 w 1079479"/>
                  <a:gd name="connsiteY48" fmla="*/ 889000 h 889000"/>
                  <a:gd name="connsiteX49" fmla="*/ 1079479 w 1079479"/>
                  <a:gd name="connsiteY49" fmla="*/ 889000 h 889000"/>
                  <a:gd name="connsiteX50" fmla="*/ 1079479 w 1079479"/>
                  <a:gd name="connsiteY50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079479" h="889000">
                    <a:moveTo>
                      <a:pt x="1079225" y="0"/>
                    </a:moveTo>
                    <a:lnTo>
                      <a:pt x="122915" y="0"/>
                    </a:lnTo>
                    <a:cubicBezTo>
                      <a:pt x="122915" y="0"/>
                      <a:pt x="124693" y="254"/>
                      <a:pt x="131933" y="4191"/>
                    </a:cubicBezTo>
                    <a:cubicBezTo>
                      <a:pt x="139679" y="8382"/>
                      <a:pt x="149712" y="13716"/>
                      <a:pt x="156062" y="17018"/>
                    </a:cubicBezTo>
                    <a:cubicBezTo>
                      <a:pt x="168381" y="23495"/>
                      <a:pt x="180319" y="31497"/>
                      <a:pt x="188066" y="43942"/>
                    </a:cubicBezTo>
                    <a:cubicBezTo>
                      <a:pt x="191368" y="49023"/>
                      <a:pt x="196448" y="59055"/>
                      <a:pt x="193147" y="65786"/>
                    </a:cubicBezTo>
                    <a:cubicBezTo>
                      <a:pt x="189844" y="74168"/>
                      <a:pt x="188066" y="87630"/>
                      <a:pt x="179685" y="90932"/>
                    </a:cubicBezTo>
                    <a:cubicBezTo>
                      <a:pt x="169651" y="96012"/>
                      <a:pt x="156189" y="96012"/>
                      <a:pt x="144378" y="94235"/>
                    </a:cubicBezTo>
                    <a:cubicBezTo>
                      <a:pt x="137648" y="94235"/>
                      <a:pt x="130916" y="92584"/>
                      <a:pt x="124186" y="90932"/>
                    </a:cubicBezTo>
                    <a:cubicBezTo>
                      <a:pt x="149331" y="100965"/>
                      <a:pt x="172953" y="112776"/>
                      <a:pt x="189717" y="136272"/>
                    </a:cubicBezTo>
                    <a:cubicBezTo>
                      <a:pt x="191368" y="139573"/>
                      <a:pt x="198099" y="141351"/>
                      <a:pt x="204830" y="141351"/>
                    </a:cubicBezTo>
                    <a:cubicBezTo>
                      <a:pt x="206481" y="141351"/>
                      <a:pt x="206481" y="144653"/>
                      <a:pt x="206481" y="146431"/>
                    </a:cubicBezTo>
                    <a:cubicBezTo>
                      <a:pt x="203179" y="149734"/>
                      <a:pt x="199750" y="151511"/>
                      <a:pt x="201401" y="156464"/>
                    </a:cubicBezTo>
                    <a:lnTo>
                      <a:pt x="206481" y="156464"/>
                    </a:lnTo>
                    <a:cubicBezTo>
                      <a:pt x="214863" y="153162"/>
                      <a:pt x="213212" y="136272"/>
                      <a:pt x="225023" y="141351"/>
                    </a:cubicBezTo>
                    <a:cubicBezTo>
                      <a:pt x="233405" y="146431"/>
                      <a:pt x="236835" y="158115"/>
                      <a:pt x="231754" y="166498"/>
                    </a:cubicBezTo>
                    <a:cubicBezTo>
                      <a:pt x="225023" y="173228"/>
                      <a:pt x="218292" y="178309"/>
                      <a:pt x="211561" y="183261"/>
                    </a:cubicBezTo>
                    <a:cubicBezTo>
                      <a:pt x="209911" y="186563"/>
                      <a:pt x="209911" y="191643"/>
                      <a:pt x="211561" y="195073"/>
                    </a:cubicBezTo>
                    <a:cubicBezTo>
                      <a:pt x="216641" y="201803"/>
                      <a:pt x="218292" y="208535"/>
                      <a:pt x="219943" y="215265"/>
                    </a:cubicBezTo>
                    <a:cubicBezTo>
                      <a:pt x="225023" y="227076"/>
                      <a:pt x="226674" y="240411"/>
                      <a:pt x="231754" y="252223"/>
                    </a:cubicBezTo>
                    <a:cubicBezTo>
                      <a:pt x="238486" y="277368"/>
                      <a:pt x="245216" y="302641"/>
                      <a:pt x="243565" y="327787"/>
                    </a:cubicBezTo>
                    <a:cubicBezTo>
                      <a:pt x="243565" y="341249"/>
                      <a:pt x="236835" y="352934"/>
                      <a:pt x="241914" y="366395"/>
                    </a:cubicBezTo>
                    <a:cubicBezTo>
                      <a:pt x="245216" y="379857"/>
                      <a:pt x="253725" y="389890"/>
                      <a:pt x="260456" y="401701"/>
                    </a:cubicBezTo>
                    <a:cubicBezTo>
                      <a:pt x="267187" y="411735"/>
                      <a:pt x="273918" y="418465"/>
                      <a:pt x="278998" y="428625"/>
                    </a:cubicBezTo>
                    <a:cubicBezTo>
                      <a:pt x="289031" y="445389"/>
                      <a:pt x="307573" y="462280"/>
                      <a:pt x="299191" y="482347"/>
                    </a:cubicBezTo>
                    <a:cubicBezTo>
                      <a:pt x="294111" y="494157"/>
                      <a:pt x="275697" y="492379"/>
                      <a:pt x="263886" y="499110"/>
                    </a:cubicBezTo>
                    <a:cubicBezTo>
                      <a:pt x="253852" y="507492"/>
                      <a:pt x="262235" y="520954"/>
                      <a:pt x="267187" y="529336"/>
                    </a:cubicBezTo>
                    <a:cubicBezTo>
                      <a:pt x="275569" y="544449"/>
                      <a:pt x="257154" y="554482"/>
                      <a:pt x="245343" y="559562"/>
                    </a:cubicBezTo>
                    <a:cubicBezTo>
                      <a:pt x="248646" y="564642"/>
                      <a:pt x="255376" y="562864"/>
                      <a:pt x="257154" y="566293"/>
                    </a:cubicBezTo>
                    <a:cubicBezTo>
                      <a:pt x="258805" y="574675"/>
                      <a:pt x="267187" y="579755"/>
                      <a:pt x="262235" y="588137"/>
                    </a:cubicBezTo>
                    <a:cubicBezTo>
                      <a:pt x="255503" y="598170"/>
                      <a:pt x="235311" y="603250"/>
                      <a:pt x="245471" y="618363"/>
                    </a:cubicBezTo>
                    <a:cubicBezTo>
                      <a:pt x="252201" y="630174"/>
                      <a:pt x="247884" y="643128"/>
                      <a:pt x="243819" y="655320"/>
                    </a:cubicBezTo>
                    <a:cubicBezTo>
                      <a:pt x="238739" y="670434"/>
                      <a:pt x="225404" y="677164"/>
                      <a:pt x="213593" y="680466"/>
                    </a:cubicBezTo>
                    <a:cubicBezTo>
                      <a:pt x="203561" y="683768"/>
                      <a:pt x="191749" y="683768"/>
                      <a:pt x="181716" y="682117"/>
                    </a:cubicBezTo>
                    <a:cubicBezTo>
                      <a:pt x="178414" y="680466"/>
                      <a:pt x="174986" y="678815"/>
                      <a:pt x="171684" y="678815"/>
                    </a:cubicBezTo>
                    <a:cubicBezTo>
                      <a:pt x="143109" y="675513"/>
                      <a:pt x="114534" y="667004"/>
                      <a:pt x="85959" y="667004"/>
                    </a:cubicBezTo>
                    <a:cubicBezTo>
                      <a:pt x="77576" y="668655"/>
                      <a:pt x="69194" y="670306"/>
                      <a:pt x="62463" y="673735"/>
                    </a:cubicBezTo>
                    <a:cubicBezTo>
                      <a:pt x="54843" y="679323"/>
                      <a:pt x="48112" y="685292"/>
                      <a:pt x="42143" y="691769"/>
                    </a:cubicBezTo>
                    <a:lnTo>
                      <a:pt x="41889" y="692023"/>
                    </a:lnTo>
                    <a:cubicBezTo>
                      <a:pt x="40619" y="693420"/>
                      <a:pt x="39476" y="694690"/>
                      <a:pt x="38206" y="696087"/>
                    </a:cubicBezTo>
                    <a:cubicBezTo>
                      <a:pt x="37444" y="696976"/>
                      <a:pt x="36810" y="697738"/>
                      <a:pt x="36048" y="698627"/>
                    </a:cubicBezTo>
                    <a:cubicBezTo>
                      <a:pt x="35539" y="699262"/>
                      <a:pt x="35031" y="699770"/>
                      <a:pt x="34650" y="700405"/>
                    </a:cubicBezTo>
                    <a:cubicBezTo>
                      <a:pt x="29698" y="706501"/>
                      <a:pt x="25379" y="712978"/>
                      <a:pt x="21442" y="719710"/>
                    </a:cubicBezTo>
                    <a:cubicBezTo>
                      <a:pt x="21188" y="720090"/>
                      <a:pt x="20935" y="720598"/>
                      <a:pt x="20680" y="720979"/>
                    </a:cubicBezTo>
                    <a:cubicBezTo>
                      <a:pt x="20299" y="721741"/>
                      <a:pt x="19791" y="722503"/>
                      <a:pt x="19411" y="723392"/>
                    </a:cubicBezTo>
                    <a:cubicBezTo>
                      <a:pt x="13949" y="733552"/>
                      <a:pt x="9759" y="743966"/>
                      <a:pt x="6711" y="754253"/>
                    </a:cubicBezTo>
                    <a:cubicBezTo>
                      <a:pt x="-4720" y="792735"/>
                      <a:pt x="234" y="825754"/>
                      <a:pt x="8361" y="833755"/>
                    </a:cubicBezTo>
                    <a:cubicBezTo>
                      <a:pt x="10648" y="836041"/>
                      <a:pt x="63861" y="852424"/>
                      <a:pt x="100817" y="868935"/>
                    </a:cubicBezTo>
                    <a:cubicBezTo>
                      <a:pt x="118216" y="876681"/>
                      <a:pt x="130409" y="882650"/>
                      <a:pt x="140441" y="889000"/>
                    </a:cubicBezTo>
                    <a:lnTo>
                      <a:pt x="1079479" y="889000"/>
                    </a:lnTo>
                    <a:lnTo>
                      <a:pt x="1079479" y="0"/>
                    </a:lnTo>
                    <a:close/>
                  </a:path>
                </a:pathLst>
              </a:custGeom>
              <a:solidFill>
                <a:srgbClr val="E1000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" name="Forme libre 18">
                <a:extLst>
                  <a:ext uri="{FF2B5EF4-FFF2-40B4-BE49-F238E27FC236}">
                    <a16:creationId xmlns:a16="http://schemas.microsoft.com/office/drawing/2014/main" id="{88988A48-CF69-1B18-7F04-F1BEAD1142CB}"/>
                  </a:ext>
                </a:extLst>
              </p:cNvPr>
              <p:cNvSpPr/>
              <p:nvPr/>
            </p:nvSpPr>
            <p:spPr>
              <a:xfrm>
                <a:off x="7105522" y="12301966"/>
                <a:ext cx="109824" cy="96345"/>
              </a:xfrm>
              <a:custGeom>
                <a:avLst/>
                <a:gdLst>
                  <a:gd name="connsiteX0" fmla="*/ 65659 w 109824"/>
                  <a:gd name="connsiteY0" fmla="*/ 16526 h 96345"/>
                  <a:gd name="connsiteX1" fmla="*/ 82423 w 109824"/>
                  <a:gd name="connsiteY1" fmla="*/ 21605 h 96345"/>
                  <a:gd name="connsiteX2" fmla="*/ 48768 w 109824"/>
                  <a:gd name="connsiteY2" fmla="*/ 51832 h 96345"/>
                  <a:gd name="connsiteX3" fmla="*/ 43688 w 109824"/>
                  <a:gd name="connsiteY3" fmla="*/ 51832 h 96345"/>
                  <a:gd name="connsiteX4" fmla="*/ 35306 w 109824"/>
                  <a:gd name="connsiteY4" fmla="*/ 63642 h 96345"/>
                  <a:gd name="connsiteX5" fmla="*/ 20193 w 109824"/>
                  <a:gd name="connsiteY5" fmla="*/ 65294 h 96345"/>
                  <a:gd name="connsiteX6" fmla="*/ 45339 w 109824"/>
                  <a:gd name="connsiteY6" fmla="*/ 75327 h 96345"/>
                  <a:gd name="connsiteX7" fmla="*/ 50419 w 109824"/>
                  <a:gd name="connsiteY7" fmla="*/ 82058 h 96345"/>
                  <a:gd name="connsiteX8" fmla="*/ 53721 w 109824"/>
                  <a:gd name="connsiteY8" fmla="*/ 80407 h 96345"/>
                  <a:gd name="connsiteX9" fmla="*/ 57150 w 109824"/>
                  <a:gd name="connsiteY9" fmla="*/ 82058 h 96345"/>
                  <a:gd name="connsiteX10" fmla="*/ 57150 w 109824"/>
                  <a:gd name="connsiteY10" fmla="*/ 88789 h 96345"/>
                  <a:gd name="connsiteX11" fmla="*/ 36957 w 109824"/>
                  <a:gd name="connsiteY11" fmla="*/ 93869 h 96345"/>
                  <a:gd name="connsiteX12" fmla="*/ 75565 w 109824"/>
                  <a:gd name="connsiteY12" fmla="*/ 93869 h 96345"/>
                  <a:gd name="connsiteX13" fmla="*/ 82296 w 109824"/>
                  <a:gd name="connsiteY13" fmla="*/ 65294 h 96345"/>
                  <a:gd name="connsiteX14" fmla="*/ 78994 w 109824"/>
                  <a:gd name="connsiteY14" fmla="*/ 60214 h 96345"/>
                  <a:gd name="connsiteX15" fmla="*/ 89027 w 109824"/>
                  <a:gd name="connsiteY15" fmla="*/ 50180 h 96345"/>
                  <a:gd name="connsiteX16" fmla="*/ 99060 w 109824"/>
                  <a:gd name="connsiteY16" fmla="*/ 45101 h 96345"/>
                  <a:gd name="connsiteX17" fmla="*/ 93980 w 109824"/>
                  <a:gd name="connsiteY17" fmla="*/ 36719 h 96345"/>
                  <a:gd name="connsiteX18" fmla="*/ 109093 w 109824"/>
                  <a:gd name="connsiteY18" fmla="*/ 9795 h 96345"/>
                  <a:gd name="connsiteX19" fmla="*/ 85598 w 109824"/>
                  <a:gd name="connsiteY19" fmla="*/ 1413 h 96345"/>
                  <a:gd name="connsiteX20" fmla="*/ 57023 w 109824"/>
                  <a:gd name="connsiteY20" fmla="*/ 3064 h 96345"/>
                  <a:gd name="connsiteX21" fmla="*/ 31877 w 109824"/>
                  <a:gd name="connsiteY21" fmla="*/ 9795 h 96345"/>
                  <a:gd name="connsiteX22" fmla="*/ 0 w 109824"/>
                  <a:gd name="connsiteY22" fmla="*/ 26559 h 96345"/>
                  <a:gd name="connsiteX23" fmla="*/ 36957 w 109824"/>
                  <a:gd name="connsiteY23" fmla="*/ 16526 h 96345"/>
                  <a:gd name="connsiteX24" fmla="*/ 65532 w 109824"/>
                  <a:gd name="connsiteY24" fmla="*/ 16526 h 96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9824" h="96345">
                    <a:moveTo>
                      <a:pt x="65659" y="16526"/>
                    </a:moveTo>
                    <a:cubicBezTo>
                      <a:pt x="72390" y="18177"/>
                      <a:pt x="82423" y="18177"/>
                      <a:pt x="82423" y="21605"/>
                    </a:cubicBezTo>
                    <a:cubicBezTo>
                      <a:pt x="79121" y="35067"/>
                      <a:pt x="58928" y="38370"/>
                      <a:pt x="48768" y="51832"/>
                    </a:cubicBezTo>
                    <a:lnTo>
                      <a:pt x="43688" y="51832"/>
                    </a:lnTo>
                    <a:cubicBezTo>
                      <a:pt x="38608" y="55134"/>
                      <a:pt x="40386" y="63642"/>
                      <a:pt x="35306" y="63642"/>
                    </a:cubicBezTo>
                    <a:cubicBezTo>
                      <a:pt x="30226" y="61991"/>
                      <a:pt x="25273" y="63642"/>
                      <a:pt x="20193" y="65294"/>
                    </a:cubicBezTo>
                    <a:cubicBezTo>
                      <a:pt x="26924" y="72025"/>
                      <a:pt x="35306" y="77104"/>
                      <a:pt x="45339" y="75327"/>
                    </a:cubicBezTo>
                    <a:cubicBezTo>
                      <a:pt x="46990" y="75327"/>
                      <a:pt x="50419" y="78755"/>
                      <a:pt x="50419" y="82058"/>
                    </a:cubicBezTo>
                    <a:cubicBezTo>
                      <a:pt x="50419" y="82058"/>
                      <a:pt x="52070" y="82058"/>
                      <a:pt x="53721" y="80407"/>
                    </a:cubicBezTo>
                    <a:cubicBezTo>
                      <a:pt x="55372" y="80407"/>
                      <a:pt x="57150" y="80407"/>
                      <a:pt x="57150" y="82058"/>
                    </a:cubicBezTo>
                    <a:lnTo>
                      <a:pt x="57150" y="88789"/>
                    </a:lnTo>
                    <a:cubicBezTo>
                      <a:pt x="52070" y="95520"/>
                      <a:pt x="43688" y="92090"/>
                      <a:pt x="36957" y="93869"/>
                    </a:cubicBezTo>
                    <a:cubicBezTo>
                      <a:pt x="50419" y="97171"/>
                      <a:pt x="63881" y="97171"/>
                      <a:pt x="75565" y="93869"/>
                    </a:cubicBezTo>
                    <a:cubicBezTo>
                      <a:pt x="85598" y="90566"/>
                      <a:pt x="75565" y="73676"/>
                      <a:pt x="82296" y="65294"/>
                    </a:cubicBezTo>
                    <a:cubicBezTo>
                      <a:pt x="78994" y="65294"/>
                      <a:pt x="82296" y="60214"/>
                      <a:pt x="78994" y="60214"/>
                    </a:cubicBezTo>
                    <a:cubicBezTo>
                      <a:pt x="82296" y="56912"/>
                      <a:pt x="85725" y="51832"/>
                      <a:pt x="89027" y="50180"/>
                    </a:cubicBezTo>
                    <a:cubicBezTo>
                      <a:pt x="92456" y="50180"/>
                      <a:pt x="97409" y="48529"/>
                      <a:pt x="99060" y="45101"/>
                    </a:cubicBezTo>
                    <a:cubicBezTo>
                      <a:pt x="99060" y="41799"/>
                      <a:pt x="92329" y="40021"/>
                      <a:pt x="93980" y="36719"/>
                    </a:cubicBezTo>
                    <a:cubicBezTo>
                      <a:pt x="104013" y="29988"/>
                      <a:pt x="112395" y="19954"/>
                      <a:pt x="109093" y="9795"/>
                    </a:cubicBezTo>
                    <a:cubicBezTo>
                      <a:pt x="107442" y="4715"/>
                      <a:pt x="93980" y="4715"/>
                      <a:pt x="85598" y="1413"/>
                    </a:cubicBezTo>
                    <a:cubicBezTo>
                      <a:pt x="77216" y="-1889"/>
                      <a:pt x="67056" y="1413"/>
                      <a:pt x="57023" y="3064"/>
                    </a:cubicBezTo>
                    <a:cubicBezTo>
                      <a:pt x="48641" y="3064"/>
                      <a:pt x="40259" y="8144"/>
                      <a:pt x="31877" y="9795"/>
                    </a:cubicBezTo>
                    <a:cubicBezTo>
                      <a:pt x="20066" y="13097"/>
                      <a:pt x="10033" y="19827"/>
                      <a:pt x="0" y="26559"/>
                    </a:cubicBezTo>
                    <a:cubicBezTo>
                      <a:pt x="11811" y="21478"/>
                      <a:pt x="23495" y="19827"/>
                      <a:pt x="36957" y="16526"/>
                    </a:cubicBezTo>
                    <a:cubicBezTo>
                      <a:pt x="46990" y="16526"/>
                      <a:pt x="55626" y="13986"/>
                      <a:pt x="65532" y="16526"/>
                    </a:cubicBezTo>
                    <a:close/>
                  </a:path>
                </a:pathLst>
              </a:custGeom>
              <a:solidFill>
                <a:srgbClr val="9D9D9C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sp>
        <p:nvSpPr>
          <p:cNvPr id="21" name="Espace réservé du texte 6">
            <a:extLst>
              <a:ext uri="{FF2B5EF4-FFF2-40B4-BE49-F238E27FC236}">
                <a16:creationId xmlns:a16="http://schemas.microsoft.com/office/drawing/2014/main" id="{2258972E-8D3B-374F-660D-FE9CC54A24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67678" y="4581690"/>
            <a:ext cx="10052649" cy="507816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72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764721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5. Image full, dégradé bleu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B8F81D5-929F-11A7-83C6-222B195CC4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1875" r="21875"/>
          <a:stretch/>
        </p:blipFill>
        <p:spPr>
          <a:xfrm rot="5400000">
            <a:off x="-1" y="0"/>
            <a:ext cx="13716000" cy="13716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2A20B23-D57F-B973-3DE0-806C2B9AF0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58339" y="1868292"/>
            <a:ext cx="1904770" cy="1869277"/>
          </a:xfrm>
          <a:prstGeom prst="rect">
            <a:avLst/>
          </a:prstGeom>
        </p:spPr>
      </p:pic>
      <p:sp>
        <p:nvSpPr>
          <p:cNvPr id="5" name="Forme libre 4">
            <a:extLst>
              <a:ext uri="{FF2B5EF4-FFF2-40B4-BE49-F238E27FC236}">
                <a16:creationId xmlns:a16="http://schemas.microsoft.com/office/drawing/2014/main" id="{4B0A8A41-786E-E817-B706-602B91916225}"/>
              </a:ext>
            </a:extLst>
          </p:cNvPr>
          <p:cNvSpPr/>
          <p:nvPr/>
        </p:nvSpPr>
        <p:spPr>
          <a:xfrm>
            <a:off x="1244600" y="1235075"/>
            <a:ext cx="11226800" cy="11245850"/>
          </a:xfrm>
          <a:custGeom>
            <a:avLst/>
            <a:gdLst>
              <a:gd name="connsiteX0" fmla="*/ 11226800 w 11226800"/>
              <a:gd name="connsiteY0" fmla="*/ 11245850 h 11245850"/>
              <a:gd name="connsiteX1" fmla="*/ 6963791 w 11226800"/>
              <a:gd name="connsiteY1" fmla="*/ 11245850 h 11245850"/>
              <a:gd name="connsiteX2" fmla="*/ 6963791 w 11226800"/>
              <a:gd name="connsiteY2" fmla="*/ 11207750 h 11245850"/>
              <a:gd name="connsiteX3" fmla="*/ 11188700 w 11226800"/>
              <a:gd name="connsiteY3" fmla="*/ 11207750 h 11245850"/>
              <a:gd name="connsiteX4" fmla="*/ 11188700 w 11226800"/>
              <a:gd name="connsiteY4" fmla="*/ 38100 h 11245850"/>
              <a:gd name="connsiteX5" fmla="*/ 38100 w 11226800"/>
              <a:gd name="connsiteY5" fmla="*/ 38100 h 11245850"/>
              <a:gd name="connsiteX6" fmla="*/ 38100 w 11226800"/>
              <a:gd name="connsiteY6" fmla="*/ 11207750 h 11245850"/>
              <a:gd name="connsiteX7" fmla="*/ 4214241 w 11226800"/>
              <a:gd name="connsiteY7" fmla="*/ 11207750 h 11245850"/>
              <a:gd name="connsiteX8" fmla="*/ 4214241 w 11226800"/>
              <a:gd name="connsiteY8" fmla="*/ 11245850 h 11245850"/>
              <a:gd name="connsiteX9" fmla="*/ 0 w 11226800"/>
              <a:gd name="connsiteY9" fmla="*/ 11245850 h 11245850"/>
              <a:gd name="connsiteX10" fmla="*/ 0 w 11226800"/>
              <a:gd name="connsiteY10" fmla="*/ 0 h 11245850"/>
              <a:gd name="connsiteX11" fmla="*/ 11226800 w 11226800"/>
              <a:gd name="connsiteY11" fmla="*/ 0 h 11245850"/>
              <a:gd name="connsiteX12" fmla="*/ 11226800 w 11226800"/>
              <a:gd name="connsiteY12" fmla="*/ 11245850 h 1124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26800" h="11245850">
                <a:moveTo>
                  <a:pt x="11226800" y="11245850"/>
                </a:moveTo>
                <a:lnTo>
                  <a:pt x="6963791" y="11245850"/>
                </a:lnTo>
                <a:lnTo>
                  <a:pt x="6963791" y="11207750"/>
                </a:lnTo>
                <a:lnTo>
                  <a:pt x="11188700" y="11207750"/>
                </a:lnTo>
                <a:lnTo>
                  <a:pt x="11188700" y="38100"/>
                </a:lnTo>
                <a:lnTo>
                  <a:pt x="38100" y="38100"/>
                </a:lnTo>
                <a:lnTo>
                  <a:pt x="38100" y="11207750"/>
                </a:lnTo>
                <a:lnTo>
                  <a:pt x="4214241" y="11207750"/>
                </a:lnTo>
                <a:lnTo>
                  <a:pt x="4214241" y="11245850"/>
                </a:lnTo>
                <a:lnTo>
                  <a:pt x="0" y="11245850"/>
                </a:lnTo>
                <a:lnTo>
                  <a:pt x="0" y="0"/>
                </a:lnTo>
                <a:lnTo>
                  <a:pt x="11226800" y="0"/>
                </a:lnTo>
                <a:lnTo>
                  <a:pt x="11226800" y="1124585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grpSp>
        <p:nvGrpSpPr>
          <p:cNvPr id="6" name="Graphique 2">
            <a:extLst>
              <a:ext uri="{FF2B5EF4-FFF2-40B4-BE49-F238E27FC236}">
                <a16:creationId xmlns:a16="http://schemas.microsoft.com/office/drawing/2014/main" id="{F3732C58-3686-123D-D53E-84EA9E8E30A8}"/>
              </a:ext>
            </a:extLst>
          </p:cNvPr>
          <p:cNvGrpSpPr/>
          <p:nvPr/>
        </p:nvGrpSpPr>
        <p:grpSpPr>
          <a:xfrm>
            <a:off x="5625591" y="11994133"/>
            <a:ext cx="2445258" cy="889889"/>
            <a:chOff x="5625591" y="11994133"/>
            <a:chExt cx="2445258" cy="889889"/>
          </a:xfrm>
        </p:grpSpPr>
        <p:grpSp>
          <p:nvGrpSpPr>
            <p:cNvPr id="7" name="Graphique 2">
              <a:extLst>
                <a:ext uri="{FF2B5EF4-FFF2-40B4-BE49-F238E27FC236}">
                  <a16:creationId xmlns:a16="http://schemas.microsoft.com/office/drawing/2014/main" id="{407BB4A8-E0AD-B14D-53B7-EDBDC0F4AA84}"/>
                </a:ext>
              </a:extLst>
            </p:cNvPr>
            <p:cNvGrpSpPr/>
            <p:nvPr/>
          </p:nvGrpSpPr>
          <p:grpSpPr>
            <a:xfrm>
              <a:off x="6119495" y="11994260"/>
              <a:ext cx="1172985" cy="888872"/>
              <a:chOff x="6119495" y="11994260"/>
              <a:chExt cx="1172985" cy="888872"/>
            </a:xfrm>
          </p:grpSpPr>
          <p:sp>
            <p:nvSpPr>
              <p:cNvPr id="8" name="Forme libre 7">
                <a:extLst>
                  <a:ext uri="{FF2B5EF4-FFF2-40B4-BE49-F238E27FC236}">
                    <a16:creationId xmlns:a16="http://schemas.microsoft.com/office/drawing/2014/main" id="{A030F0DF-D358-5104-03EB-996BEABC11CA}"/>
                  </a:ext>
                </a:extLst>
              </p:cNvPr>
              <p:cNvSpPr/>
              <p:nvPr/>
            </p:nvSpPr>
            <p:spPr>
              <a:xfrm>
                <a:off x="6245478" y="12506832"/>
                <a:ext cx="15113" cy="16764"/>
              </a:xfrm>
              <a:custGeom>
                <a:avLst/>
                <a:gdLst>
                  <a:gd name="connsiteX0" fmla="*/ 15113 w 15113"/>
                  <a:gd name="connsiteY0" fmla="*/ 3429 h 16764"/>
                  <a:gd name="connsiteX1" fmla="*/ 10033 w 15113"/>
                  <a:gd name="connsiteY1" fmla="*/ 10033 h 16764"/>
                  <a:gd name="connsiteX2" fmla="*/ 3302 w 15113"/>
                  <a:gd name="connsiteY2" fmla="*/ 16764 h 16764"/>
                  <a:gd name="connsiteX3" fmla="*/ 0 w 15113"/>
                  <a:gd name="connsiteY3" fmla="*/ 15113 h 16764"/>
                  <a:gd name="connsiteX4" fmla="*/ 13462 w 15113"/>
                  <a:gd name="connsiteY4" fmla="*/ 0 h 16764"/>
                  <a:gd name="connsiteX5" fmla="*/ 15113 w 15113"/>
                  <a:gd name="connsiteY5" fmla="*/ 3429 h 1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13" h="16764">
                    <a:moveTo>
                      <a:pt x="15113" y="3429"/>
                    </a:moveTo>
                    <a:cubicBezTo>
                      <a:pt x="13462" y="6731"/>
                      <a:pt x="11557" y="7112"/>
                      <a:pt x="10033" y="10033"/>
                    </a:cubicBezTo>
                    <a:cubicBezTo>
                      <a:pt x="8382" y="13462"/>
                      <a:pt x="6731" y="15113"/>
                      <a:pt x="3302" y="16764"/>
                    </a:cubicBezTo>
                    <a:cubicBezTo>
                      <a:pt x="1651" y="16764"/>
                      <a:pt x="0" y="16764"/>
                      <a:pt x="0" y="15113"/>
                    </a:cubicBezTo>
                    <a:cubicBezTo>
                      <a:pt x="1651" y="8382"/>
                      <a:pt x="6731" y="1651"/>
                      <a:pt x="13462" y="0"/>
                    </a:cubicBezTo>
                    <a:cubicBezTo>
                      <a:pt x="15113" y="0"/>
                      <a:pt x="15113" y="1651"/>
                      <a:pt x="15113" y="34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" name="Forme libre 8">
                <a:extLst>
                  <a:ext uri="{FF2B5EF4-FFF2-40B4-BE49-F238E27FC236}">
                    <a16:creationId xmlns:a16="http://schemas.microsoft.com/office/drawing/2014/main" id="{3AE38E01-1FF0-7472-48F4-70D7B6770064}"/>
                  </a:ext>
                </a:extLst>
              </p:cNvPr>
              <p:cNvSpPr/>
              <p:nvPr/>
            </p:nvSpPr>
            <p:spPr>
              <a:xfrm>
                <a:off x="6306166" y="12759506"/>
                <a:ext cx="32551" cy="25782"/>
              </a:xfrm>
              <a:custGeom>
                <a:avLst/>
                <a:gdLst>
                  <a:gd name="connsiteX0" fmla="*/ 28339 w 32551"/>
                  <a:gd name="connsiteY0" fmla="*/ 7296 h 25782"/>
                  <a:gd name="connsiteX1" fmla="*/ 30498 w 32551"/>
                  <a:gd name="connsiteY1" fmla="*/ 9836 h 25782"/>
                  <a:gd name="connsiteX2" fmla="*/ 17798 w 32551"/>
                  <a:gd name="connsiteY2" fmla="*/ 18726 h 25782"/>
                  <a:gd name="connsiteX3" fmla="*/ 15131 w 32551"/>
                  <a:gd name="connsiteY3" fmla="*/ 19107 h 25782"/>
                  <a:gd name="connsiteX4" fmla="*/ 8908 w 32551"/>
                  <a:gd name="connsiteY4" fmla="*/ 24949 h 25782"/>
                  <a:gd name="connsiteX5" fmla="*/ 526 w 32551"/>
                  <a:gd name="connsiteY5" fmla="*/ 23044 h 25782"/>
                  <a:gd name="connsiteX6" fmla="*/ 12972 w 32551"/>
                  <a:gd name="connsiteY6" fmla="*/ 11233 h 25782"/>
                  <a:gd name="connsiteX7" fmla="*/ 19957 w 32551"/>
                  <a:gd name="connsiteY7" fmla="*/ 4629 h 25782"/>
                  <a:gd name="connsiteX8" fmla="*/ 23513 w 32551"/>
                  <a:gd name="connsiteY8" fmla="*/ 819 h 25782"/>
                  <a:gd name="connsiteX9" fmla="*/ 32403 w 32551"/>
                  <a:gd name="connsiteY9" fmla="*/ 2343 h 25782"/>
                  <a:gd name="connsiteX10" fmla="*/ 28339 w 32551"/>
                  <a:gd name="connsiteY10" fmla="*/ 7296 h 2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551" h="25782">
                    <a:moveTo>
                      <a:pt x="28339" y="7296"/>
                    </a:moveTo>
                    <a:cubicBezTo>
                      <a:pt x="30371" y="7677"/>
                      <a:pt x="31895" y="8693"/>
                      <a:pt x="30498" y="9836"/>
                    </a:cubicBezTo>
                    <a:cubicBezTo>
                      <a:pt x="26562" y="13519"/>
                      <a:pt x="22878" y="17075"/>
                      <a:pt x="17798" y="18726"/>
                    </a:cubicBezTo>
                    <a:cubicBezTo>
                      <a:pt x="17417" y="18853"/>
                      <a:pt x="16401" y="19107"/>
                      <a:pt x="15131" y="19107"/>
                    </a:cubicBezTo>
                    <a:cubicBezTo>
                      <a:pt x="13099" y="21139"/>
                      <a:pt x="11067" y="23044"/>
                      <a:pt x="8908" y="24949"/>
                    </a:cubicBezTo>
                    <a:cubicBezTo>
                      <a:pt x="6876" y="26727"/>
                      <a:pt x="-2268" y="25457"/>
                      <a:pt x="526" y="23044"/>
                    </a:cubicBezTo>
                    <a:cubicBezTo>
                      <a:pt x="4717" y="19234"/>
                      <a:pt x="8781" y="15043"/>
                      <a:pt x="12972" y="11233"/>
                    </a:cubicBezTo>
                    <a:cubicBezTo>
                      <a:pt x="15258" y="9074"/>
                      <a:pt x="17798" y="7042"/>
                      <a:pt x="19957" y="4629"/>
                    </a:cubicBezTo>
                    <a:cubicBezTo>
                      <a:pt x="21100" y="3232"/>
                      <a:pt x="21989" y="1835"/>
                      <a:pt x="23513" y="819"/>
                    </a:cubicBezTo>
                    <a:cubicBezTo>
                      <a:pt x="24910" y="-70"/>
                      <a:pt x="33800" y="-959"/>
                      <a:pt x="32403" y="2343"/>
                    </a:cubicBezTo>
                    <a:cubicBezTo>
                      <a:pt x="31641" y="4248"/>
                      <a:pt x="29990" y="5772"/>
                      <a:pt x="28339" y="72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0" name="Forme libre 9">
                <a:extLst>
                  <a:ext uri="{FF2B5EF4-FFF2-40B4-BE49-F238E27FC236}">
                    <a16:creationId xmlns:a16="http://schemas.microsoft.com/office/drawing/2014/main" id="{E34D1DF5-1E0E-06E3-C224-4228740A259D}"/>
                  </a:ext>
                </a:extLst>
              </p:cNvPr>
              <p:cNvSpPr/>
              <p:nvPr/>
            </p:nvSpPr>
            <p:spPr>
              <a:xfrm>
                <a:off x="6201283" y="12717325"/>
                <a:ext cx="150113" cy="99768"/>
              </a:xfrm>
              <a:custGeom>
                <a:avLst/>
                <a:gdLst>
                  <a:gd name="connsiteX0" fmla="*/ 149987 w 150113"/>
                  <a:gd name="connsiteY0" fmla="*/ 4518 h 99768"/>
                  <a:gd name="connsiteX1" fmla="*/ 107188 w 150113"/>
                  <a:gd name="connsiteY1" fmla="*/ 30681 h 99768"/>
                  <a:gd name="connsiteX2" fmla="*/ 106807 w 150113"/>
                  <a:gd name="connsiteY2" fmla="*/ 30935 h 99768"/>
                  <a:gd name="connsiteX3" fmla="*/ 87630 w 150113"/>
                  <a:gd name="connsiteY3" fmla="*/ 43762 h 99768"/>
                  <a:gd name="connsiteX4" fmla="*/ 65405 w 150113"/>
                  <a:gd name="connsiteY4" fmla="*/ 54684 h 99768"/>
                  <a:gd name="connsiteX5" fmla="*/ 65405 w 150113"/>
                  <a:gd name="connsiteY5" fmla="*/ 54303 h 99768"/>
                  <a:gd name="connsiteX6" fmla="*/ 62484 w 150113"/>
                  <a:gd name="connsiteY6" fmla="*/ 53541 h 99768"/>
                  <a:gd name="connsiteX7" fmla="*/ 45593 w 150113"/>
                  <a:gd name="connsiteY7" fmla="*/ 66495 h 99768"/>
                  <a:gd name="connsiteX8" fmla="*/ 43307 w 150113"/>
                  <a:gd name="connsiteY8" fmla="*/ 68654 h 99768"/>
                  <a:gd name="connsiteX9" fmla="*/ 43307 w 150113"/>
                  <a:gd name="connsiteY9" fmla="*/ 68654 h 99768"/>
                  <a:gd name="connsiteX10" fmla="*/ 43307 w 150113"/>
                  <a:gd name="connsiteY10" fmla="*/ 68908 h 99768"/>
                  <a:gd name="connsiteX11" fmla="*/ 40767 w 150113"/>
                  <a:gd name="connsiteY11" fmla="*/ 71321 h 99768"/>
                  <a:gd name="connsiteX12" fmla="*/ 40513 w 150113"/>
                  <a:gd name="connsiteY12" fmla="*/ 71575 h 99768"/>
                  <a:gd name="connsiteX13" fmla="*/ 40386 w 150113"/>
                  <a:gd name="connsiteY13" fmla="*/ 71829 h 99768"/>
                  <a:gd name="connsiteX14" fmla="*/ 36703 w 150113"/>
                  <a:gd name="connsiteY14" fmla="*/ 75766 h 99768"/>
                  <a:gd name="connsiteX15" fmla="*/ 34417 w 150113"/>
                  <a:gd name="connsiteY15" fmla="*/ 78052 h 99768"/>
                  <a:gd name="connsiteX16" fmla="*/ 30734 w 150113"/>
                  <a:gd name="connsiteY16" fmla="*/ 76782 h 99768"/>
                  <a:gd name="connsiteX17" fmla="*/ 30734 w 150113"/>
                  <a:gd name="connsiteY17" fmla="*/ 76782 h 99768"/>
                  <a:gd name="connsiteX18" fmla="*/ 27813 w 150113"/>
                  <a:gd name="connsiteY18" fmla="*/ 78052 h 99768"/>
                  <a:gd name="connsiteX19" fmla="*/ 25146 w 150113"/>
                  <a:gd name="connsiteY19" fmla="*/ 79449 h 99768"/>
                  <a:gd name="connsiteX20" fmla="*/ 24003 w 150113"/>
                  <a:gd name="connsiteY20" fmla="*/ 79322 h 99768"/>
                  <a:gd name="connsiteX21" fmla="*/ 22860 w 150113"/>
                  <a:gd name="connsiteY21" fmla="*/ 79703 h 99768"/>
                  <a:gd name="connsiteX22" fmla="*/ 16764 w 150113"/>
                  <a:gd name="connsiteY22" fmla="*/ 84783 h 99768"/>
                  <a:gd name="connsiteX23" fmla="*/ 6985 w 150113"/>
                  <a:gd name="connsiteY23" fmla="*/ 95197 h 99768"/>
                  <a:gd name="connsiteX24" fmla="*/ 6985 w 150113"/>
                  <a:gd name="connsiteY24" fmla="*/ 95324 h 99768"/>
                  <a:gd name="connsiteX25" fmla="*/ 6604 w 150113"/>
                  <a:gd name="connsiteY25" fmla="*/ 95832 h 99768"/>
                  <a:gd name="connsiteX26" fmla="*/ 6223 w 150113"/>
                  <a:gd name="connsiteY26" fmla="*/ 96467 h 99768"/>
                  <a:gd name="connsiteX27" fmla="*/ 5588 w 150113"/>
                  <a:gd name="connsiteY27" fmla="*/ 97102 h 99768"/>
                  <a:gd name="connsiteX28" fmla="*/ 5588 w 150113"/>
                  <a:gd name="connsiteY28" fmla="*/ 97356 h 99768"/>
                  <a:gd name="connsiteX29" fmla="*/ 4445 w 150113"/>
                  <a:gd name="connsiteY29" fmla="*/ 99007 h 99768"/>
                  <a:gd name="connsiteX30" fmla="*/ 4445 w 150113"/>
                  <a:gd name="connsiteY30" fmla="*/ 99007 h 99768"/>
                  <a:gd name="connsiteX31" fmla="*/ 3048 w 150113"/>
                  <a:gd name="connsiteY31" fmla="*/ 99769 h 99768"/>
                  <a:gd name="connsiteX32" fmla="*/ 2286 w 150113"/>
                  <a:gd name="connsiteY32" fmla="*/ 98753 h 99768"/>
                  <a:gd name="connsiteX33" fmla="*/ 1905 w 150113"/>
                  <a:gd name="connsiteY33" fmla="*/ 97991 h 99768"/>
                  <a:gd name="connsiteX34" fmla="*/ 381 w 150113"/>
                  <a:gd name="connsiteY34" fmla="*/ 95197 h 99768"/>
                  <a:gd name="connsiteX35" fmla="*/ 0 w 150113"/>
                  <a:gd name="connsiteY35" fmla="*/ 94308 h 99768"/>
                  <a:gd name="connsiteX36" fmla="*/ 5207 w 150113"/>
                  <a:gd name="connsiteY36" fmla="*/ 88212 h 99768"/>
                  <a:gd name="connsiteX37" fmla="*/ 5588 w 150113"/>
                  <a:gd name="connsiteY37" fmla="*/ 87831 h 99768"/>
                  <a:gd name="connsiteX38" fmla="*/ 7366 w 150113"/>
                  <a:gd name="connsiteY38" fmla="*/ 85672 h 99768"/>
                  <a:gd name="connsiteX39" fmla="*/ 10160 w 150113"/>
                  <a:gd name="connsiteY39" fmla="*/ 82116 h 99768"/>
                  <a:gd name="connsiteX40" fmla="*/ 11176 w 150113"/>
                  <a:gd name="connsiteY40" fmla="*/ 80846 h 99768"/>
                  <a:gd name="connsiteX41" fmla="*/ 16383 w 150113"/>
                  <a:gd name="connsiteY41" fmla="*/ 73734 h 99768"/>
                  <a:gd name="connsiteX42" fmla="*/ 16383 w 150113"/>
                  <a:gd name="connsiteY42" fmla="*/ 73480 h 99768"/>
                  <a:gd name="connsiteX43" fmla="*/ 17145 w 150113"/>
                  <a:gd name="connsiteY43" fmla="*/ 72464 h 99768"/>
                  <a:gd name="connsiteX44" fmla="*/ 19431 w 150113"/>
                  <a:gd name="connsiteY44" fmla="*/ 68781 h 99768"/>
                  <a:gd name="connsiteX45" fmla="*/ 21336 w 150113"/>
                  <a:gd name="connsiteY45" fmla="*/ 65479 h 99768"/>
                  <a:gd name="connsiteX46" fmla="*/ 21336 w 150113"/>
                  <a:gd name="connsiteY46" fmla="*/ 65225 h 99768"/>
                  <a:gd name="connsiteX47" fmla="*/ 21463 w 150113"/>
                  <a:gd name="connsiteY47" fmla="*/ 64843 h 99768"/>
                  <a:gd name="connsiteX48" fmla="*/ 21717 w 150113"/>
                  <a:gd name="connsiteY48" fmla="*/ 64209 h 99768"/>
                  <a:gd name="connsiteX49" fmla="*/ 23368 w 150113"/>
                  <a:gd name="connsiteY49" fmla="*/ 60399 h 99768"/>
                  <a:gd name="connsiteX50" fmla="*/ 23495 w 150113"/>
                  <a:gd name="connsiteY50" fmla="*/ 59891 h 99768"/>
                  <a:gd name="connsiteX51" fmla="*/ 23876 w 150113"/>
                  <a:gd name="connsiteY51" fmla="*/ 58875 h 99768"/>
                  <a:gd name="connsiteX52" fmla="*/ 24384 w 150113"/>
                  <a:gd name="connsiteY52" fmla="*/ 56970 h 99768"/>
                  <a:gd name="connsiteX53" fmla="*/ 24384 w 150113"/>
                  <a:gd name="connsiteY53" fmla="*/ 56589 h 99768"/>
                  <a:gd name="connsiteX54" fmla="*/ 25019 w 150113"/>
                  <a:gd name="connsiteY54" fmla="*/ 54049 h 99768"/>
                  <a:gd name="connsiteX55" fmla="*/ 24765 w 150113"/>
                  <a:gd name="connsiteY55" fmla="*/ 52906 h 99768"/>
                  <a:gd name="connsiteX56" fmla="*/ 31369 w 150113"/>
                  <a:gd name="connsiteY56" fmla="*/ 43889 h 99768"/>
                  <a:gd name="connsiteX57" fmla="*/ 30607 w 150113"/>
                  <a:gd name="connsiteY57" fmla="*/ 44270 h 99768"/>
                  <a:gd name="connsiteX58" fmla="*/ 24384 w 150113"/>
                  <a:gd name="connsiteY58" fmla="*/ 49731 h 99768"/>
                  <a:gd name="connsiteX59" fmla="*/ 21336 w 150113"/>
                  <a:gd name="connsiteY59" fmla="*/ 47191 h 99768"/>
                  <a:gd name="connsiteX60" fmla="*/ 25146 w 150113"/>
                  <a:gd name="connsiteY60" fmla="*/ 43762 h 99768"/>
                  <a:gd name="connsiteX61" fmla="*/ 25400 w 150113"/>
                  <a:gd name="connsiteY61" fmla="*/ 43508 h 99768"/>
                  <a:gd name="connsiteX62" fmla="*/ 33909 w 150113"/>
                  <a:gd name="connsiteY62" fmla="*/ 34872 h 99768"/>
                  <a:gd name="connsiteX63" fmla="*/ 39116 w 150113"/>
                  <a:gd name="connsiteY63" fmla="*/ 30935 h 99768"/>
                  <a:gd name="connsiteX64" fmla="*/ 39878 w 150113"/>
                  <a:gd name="connsiteY64" fmla="*/ 30300 h 99768"/>
                  <a:gd name="connsiteX65" fmla="*/ 43561 w 150113"/>
                  <a:gd name="connsiteY65" fmla="*/ 26109 h 99768"/>
                  <a:gd name="connsiteX66" fmla="*/ 43815 w 150113"/>
                  <a:gd name="connsiteY66" fmla="*/ 25855 h 99768"/>
                  <a:gd name="connsiteX67" fmla="*/ 108077 w 150113"/>
                  <a:gd name="connsiteY67" fmla="*/ 1217 h 99768"/>
                  <a:gd name="connsiteX68" fmla="*/ 135001 w 150113"/>
                  <a:gd name="connsiteY68" fmla="*/ 1217 h 99768"/>
                  <a:gd name="connsiteX69" fmla="*/ 150114 w 150113"/>
                  <a:gd name="connsiteY69" fmla="*/ 4518 h 99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50113" h="99768">
                    <a:moveTo>
                      <a:pt x="149987" y="4518"/>
                    </a:moveTo>
                    <a:cubicBezTo>
                      <a:pt x="134874" y="12774"/>
                      <a:pt x="120904" y="22045"/>
                      <a:pt x="107188" y="30681"/>
                    </a:cubicBezTo>
                    <a:cubicBezTo>
                      <a:pt x="107061" y="30808"/>
                      <a:pt x="106934" y="30935"/>
                      <a:pt x="106807" y="30935"/>
                    </a:cubicBezTo>
                    <a:cubicBezTo>
                      <a:pt x="100457" y="35380"/>
                      <a:pt x="94234" y="39952"/>
                      <a:pt x="87630" y="43762"/>
                    </a:cubicBezTo>
                    <a:cubicBezTo>
                      <a:pt x="80391" y="47953"/>
                      <a:pt x="72898" y="51128"/>
                      <a:pt x="65405" y="54684"/>
                    </a:cubicBezTo>
                    <a:cubicBezTo>
                      <a:pt x="65405" y="54557"/>
                      <a:pt x="65405" y="54430"/>
                      <a:pt x="65405" y="54303"/>
                    </a:cubicBezTo>
                    <a:cubicBezTo>
                      <a:pt x="64770" y="53414"/>
                      <a:pt x="63627" y="53033"/>
                      <a:pt x="62484" y="53541"/>
                    </a:cubicBezTo>
                    <a:cubicBezTo>
                      <a:pt x="56134" y="56970"/>
                      <a:pt x="50673" y="61542"/>
                      <a:pt x="45593" y="66495"/>
                    </a:cubicBezTo>
                    <a:cubicBezTo>
                      <a:pt x="44831" y="67130"/>
                      <a:pt x="44069" y="67892"/>
                      <a:pt x="43307" y="68654"/>
                    </a:cubicBezTo>
                    <a:lnTo>
                      <a:pt x="43307" y="68654"/>
                    </a:lnTo>
                    <a:lnTo>
                      <a:pt x="43307" y="68908"/>
                    </a:lnTo>
                    <a:lnTo>
                      <a:pt x="40767" y="71321"/>
                    </a:lnTo>
                    <a:lnTo>
                      <a:pt x="40513" y="71575"/>
                    </a:lnTo>
                    <a:cubicBezTo>
                      <a:pt x="40513" y="71575"/>
                      <a:pt x="40386" y="71702"/>
                      <a:pt x="40386" y="71829"/>
                    </a:cubicBezTo>
                    <a:cubicBezTo>
                      <a:pt x="39116" y="72972"/>
                      <a:pt x="37973" y="74115"/>
                      <a:pt x="36703" y="75766"/>
                    </a:cubicBezTo>
                    <a:cubicBezTo>
                      <a:pt x="35814" y="76655"/>
                      <a:pt x="35560" y="77290"/>
                      <a:pt x="34417" y="78052"/>
                    </a:cubicBezTo>
                    <a:cubicBezTo>
                      <a:pt x="33401" y="78814"/>
                      <a:pt x="30480" y="78687"/>
                      <a:pt x="30734" y="76782"/>
                    </a:cubicBezTo>
                    <a:lnTo>
                      <a:pt x="30734" y="76782"/>
                    </a:lnTo>
                    <a:cubicBezTo>
                      <a:pt x="29718" y="77036"/>
                      <a:pt x="28829" y="77544"/>
                      <a:pt x="27813" y="78052"/>
                    </a:cubicBezTo>
                    <a:cubicBezTo>
                      <a:pt x="26924" y="78433"/>
                      <a:pt x="26035" y="78941"/>
                      <a:pt x="25146" y="79449"/>
                    </a:cubicBezTo>
                    <a:cubicBezTo>
                      <a:pt x="24892" y="79322"/>
                      <a:pt x="24384" y="79195"/>
                      <a:pt x="24003" y="79322"/>
                    </a:cubicBezTo>
                    <a:cubicBezTo>
                      <a:pt x="23622" y="79322"/>
                      <a:pt x="23241" y="79449"/>
                      <a:pt x="22860" y="79703"/>
                    </a:cubicBezTo>
                    <a:cubicBezTo>
                      <a:pt x="20828" y="81227"/>
                      <a:pt x="18796" y="83005"/>
                      <a:pt x="16764" y="84783"/>
                    </a:cubicBezTo>
                    <a:cubicBezTo>
                      <a:pt x="13208" y="87958"/>
                      <a:pt x="9906" y="91387"/>
                      <a:pt x="6985" y="95197"/>
                    </a:cubicBezTo>
                    <a:cubicBezTo>
                      <a:pt x="6985" y="95197"/>
                      <a:pt x="6985" y="95197"/>
                      <a:pt x="6985" y="95324"/>
                    </a:cubicBezTo>
                    <a:cubicBezTo>
                      <a:pt x="6858" y="95451"/>
                      <a:pt x="6731" y="95578"/>
                      <a:pt x="6604" y="95832"/>
                    </a:cubicBezTo>
                    <a:cubicBezTo>
                      <a:pt x="6604" y="95959"/>
                      <a:pt x="6350" y="96213"/>
                      <a:pt x="6223" y="96467"/>
                    </a:cubicBezTo>
                    <a:lnTo>
                      <a:pt x="5588" y="97102"/>
                    </a:lnTo>
                    <a:cubicBezTo>
                      <a:pt x="5588" y="97102"/>
                      <a:pt x="5588" y="97229"/>
                      <a:pt x="5588" y="97356"/>
                    </a:cubicBezTo>
                    <a:cubicBezTo>
                      <a:pt x="5207" y="97864"/>
                      <a:pt x="4826" y="98499"/>
                      <a:pt x="4445" y="99007"/>
                    </a:cubicBezTo>
                    <a:lnTo>
                      <a:pt x="4445" y="99007"/>
                    </a:lnTo>
                    <a:cubicBezTo>
                      <a:pt x="4445" y="99007"/>
                      <a:pt x="3556" y="99642"/>
                      <a:pt x="3048" y="99769"/>
                    </a:cubicBezTo>
                    <a:cubicBezTo>
                      <a:pt x="2794" y="99388"/>
                      <a:pt x="2540" y="99134"/>
                      <a:pt x="2286" y="98753"/>
                    </a:cubicBezTo>
                    <a:lnTo>
                      <a:pt x="1905" y="97991"/>
                    </a:lnTo>
                    <a:cubicBezTo>
                      <a:pt x="1397" y="97102"/>
                      <a:pt x="889" y="96213"/>
                      <a:pt x="381" y="95197"/>
                    </a:cubicBezTo>
                    <a:cubicBezTo>
                      <a:pt x="381" y="94816"/>
                      <a:pt x="127" y="94562"/>
                      <a:pt x="0" y="94308"/>
                    </a:cubicBezTo>
                    <a:cubicBezTo>
                      <a:pt x="1778" y="92403"/>
                      <a:pt x="3556" y="90371"/>
                      <a:pt x="5207" y="88212"/>
                    </a:cubicBezTo>
                    <a:lnTo>
                      <a:pt x="5588" y="87831"/>
                    </a:lnTo>
                    <a:cubicBezTo>
                      <a:pt x="6223" y="87196"/>
                      <a:pt x="6731" y="86434"/>
                      <a:pt x="7366" y="85672"/>
                    </a:cubicBezTo>
                    <a:cubicBezTo>
                      <a:pt x="8255" y="84529"/>
                      <a:pt x="9271" y="83259"/>
                      <a:pt x="10160" y="82116"/>
                    </a:cubicBezTo>
                    <a:cubicBezTo>
                      <a:pt x="10541" y="81735"/>
                      <a:pt x="10795" y="81227"/>
                      <a:pt x="11176" y="80846"/>
                    </a:cubicBezTo>
                    <a:cubicBezTo>
                      <a:pt x="13081" y="78433"/>
                      <a:pt x="14732" y="76020"/>
                      <a:pt x="16383" y="73734"/>
                    </a:cubicBezTo>
                    <a:cubicBezTo>
                      <a:pt x="16383" y="73734"/>
                      <a:pt x="16383" y="73649"/>
                      <a:pt x="16383" y="73480"/>
                    </a:cubicBezTo>
                    <a:cubicBezTo>
                      <a:pt x="16383" y="73480"/>
                      <a:pt x="16891" y="72845"/>
                      <a:pt x="17145" y="72464"/>
                    </a:cubicBezTo>
                    <a:cubicBezTo>
                      <a:pt x="17907" y="71321"/>
                      <a:pt x="18796" y="70051"/>
                      <a:pt x="19431" y="68781"/>
                    </a:cubicBezTo>
                    <a:cubicBezTo>
                      <a:pt x="20066" y="67765"/>
                      <a:pt x="20701" y="66622"/>
                      <a:pt x="21336" y="65479"/>
                    </a:cubicBezTo>
                    <a:cubicBezTo>
                      <a:pt x="21336" y="65479"/>
                      <a:pt x="21336" y="65394"/>
                      <a:pt x="21336" y="65225"/>
                    </a:cubicBezTo>
                    <a:cubicBezTo>
                      <a:pt x="21336" y="65225"/>
                      <a:pt x="21463" y="64971"/>
                      <a:pt x="21463" y="64843"/>
                    </a:cubicBezTo>
                    <a:cubicBezTo>
                      <a:pt x="21463" y="64717"/>
                      <a:pt x="21717" y="64463"/>
                      <a:pt x="21717" y="64209"/>
                    </a:cubicBezTo>
                    <a:cubicBezTo>
                      <a:pt x="22352" y="63066"/>
                      <a:pt x="22860" y="61668"/>
                      <a:pt x="23368" y="60399"/>
                    </a:cubicBezTo>
                    <a:cubicBezTo>
                      <a:pt x="23368" y="60145"/>
                      <a:pt x="23495" y="60018"/>
                      <a:pt x="23495" y="59891"/>
                    </a:cubicBezTo>
                    <a:cubicBezTo>
                      <a:pt x="23495" y="59510"/>
                      <a:pt x="23749" y="59129"/>
                      <a:pt x="23876" y="58875"/>
                    </a:cubicBezTo>
                    <a:cubicBezTo>
                      <a:pt x="23876" y="58240"/>
                      <a:pt x="24257" y="57605"/>
                      <a:pt x="24384" y="56970"/>
                    </a:cubicBezTo>
                    <a:cubicBezTo>
                      <a:pt x="24384" y="56843"/>
                      <a:pt x="24384" y="56716"/>
                      <a:pt x="24384" y="56589"/>
                    </a:cubicBezTo>
                    <a:cubicBezTo>
                      <a:pt x="24638" y="55700"/>
                      <a:pt x="24765" y="54938"/>
                      <a:pt x="25019" y="54049"/>
                    </a:cubicBezTo>
                    <a:cubicBezTo>
                      <a:pt x="25019" y="53668"/>
                      <a:pt x="24892" y="53287"/>
                      <a:pt x="24765" y="52906"/>
                    </a:cubicBezTo>
                    <a:cubicBezTo>
                      <a:pt x="26543" y="49858"/>
                      <a:pt x="28829" y="46810"/>
                      <a:pt x="31369" y="43889"/>
                    </a:cubicBezTo>
                    <a:lnTo>
                      <a:pt x="30607" y="44270"/>
                    </a:lnTo>
                    <a:cubicBezTo>
                      <a:pt x="28194" y="45921"/>
                      <a:pt x="26670" y="48080"/>
                      <a:pt x="24384" y="49731"/>
                    </a:cubicBezTo>
                    <a:cubicBezTo>
                      <a:pt x="22606" y="51128"/>
                      <a:pt x="19177" y="48842"/>
                      <a:pt x="21336" y="47191"/>
                    </a:cubicBezTo>
                    <a:cubicBezTo>
                      <a:pt x="22860" y="46048"/>
                      <a:pt x="24003" y="44905"/>
                      <a:pt x="25146" y="43762"/>
                    </a:cubicBezTo>
                    <a:cubicBezTo>
                      <a:pt x="25273" y="43635"/>
                      <a:pt x="25273" y="43508"/>
                      <a:pt x="25400" y="43508"/>
                    </a:cubicBezTo>
                    <a:cubicBezTo>
                      <a:pt x="28194" y="40714"/>
                      <a:pt x="30734" y="37285"/>
                      <a:pt x="33909" y="34872"/>
                    </a:cubicBezTo>
                    <a:cubicBezTo>
                      <a:pt x="35814" y="33475"/>
                      <a:pt x="37592" y="32332"/>
                      <a:pt x="39116" y="30935"/>
                    </a:cubicBezTo>
                    <a:cubicBezTo>
                      <a:pt x="39370" y="30808"/>
                      <a:pt x="39624" y="30554"/>
                      <a:pt x="39878" y="30300"/>
                    </a:cubicBezTo>
                    <a:cubicBezTo>
                      <a:pt x="41021" y="28776"/>
                      <a:pt x="42291" y="27379"/>
                      <a:pt x="43561" y="26109"/>
                    </a:cubicBezTo>
                    <a:lnTo>
                      <a:pt x="43815" y="25855"/>
                    </a:lnTo>
                    <a:cubicBezTo>
                      <a:pt x="59817" y="10361"/>
                      <a:pt x="86868" y="11123"/>
                      <a:pt x="108077" y="1217"/>
                    </a:cubicBezTo>
                    <a:cubicBezTo>
                      <a:pt x="116586" y="-2212"/>
                      <a:pt x="126619" y="2868"/>
                      <a:pt x="135001" y="1217"/>
                    </a:cubicBezTo>
                    <a:cubicBezTo>
                      <a:pt x="140081" y="1217"/>
                      <a:pt x="145034" y="1217"/>
                      <a:pt x="150114" y="4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" name="Forme libre 10">
                <a:extLst>
                  <a:ext uri="{FF2B5EF4-FFF2-40B4-BE49-F238E27FC236}">
                    <a16:creationId xmlns:a16="http://schemas.microsoft.com/office/drawing/2014/main" id="{849EFC7B-66D8-88D4-6197-DFAF33F12C97}"/>
                  </a:ext>
                </a:extLst>
              </p:cNvPr>
              <p:cNvSpPr/>
              <p:nvPr/>
            </p:nvSpPr>
            <p:spPr>
              <a:xfrm>
                <a:off x="6119495" y="12408030"/>
                <a:ext cx="248539" cy="213102"/>
              </a:xfrm>
              <a:custGeom>
                <a:avLst/>
                <a:gdLst>
                  <a:gd name="connsiteX0" fmla="*/ 248539 w 248539"/>
                  <a:gd name="connsiteY0" fmla="*/ 4696 h 213102"/>
                  <a:gd name="connsiteX1" fmla="*/ 228473 w 248539"/>
                  <a:gd name="connsiteY1" fmla="*/ 14856 h 213102"/>
                  <a:gd name="connsiteX2" fmla="*/ 223393 w 248539"/>
                  <a:gd name="connsiteY2" fmla="*/ 13077 h 213102"/>
                  <a:gd name="connsiteX3" fmla="*/ 225044 w 248539"/>
                  <a:gd name="connsiteY3" fmla="*/ 8125 h 213102"/>
                  <a:gd name="connsiteX4" fmla="*/ 171323 w 248539"/>
                  <a:gd name="connsiteY4" fmla="*/ 56765 h 213102"/>
                  <a:gd name="connsiteX5" fmla="*/ 132715 w 248539"/>
                  <a:gd name="connsiteY5" fmla="*/ 100454 h 213102"/>
                  <a:gd name="connsiteX6" fmla="*/ 130937 w 248539"/>
                  <a:gd name="connsiteY6" fmla="*/ 97151 h 213102"/>
                  <a:gd name="connsiteX7" fmla="*/ 1651 w 248539"/>
                  <a:gd name="connsiteY7" fmla="*/ 213102 h 213102"/>
                  <a:gd name="connsiteX8" fmla="*/ 0 w 248539"/>
                  <a:gd name="connsiteY8" fmla="*/ 209674 h 213102"/>
                  <a:gd name="connsiteX9" fmla="*/ 53721 w 248539"/>
                  <a:gd name="connsiteY9" fmla="*/ 123949 h 213102"/>
                  <a:gd name="connsiteX10" fmla="*/ 110871 w 248539"/>
                  <a:gd name="connsiteY10" fmla="*/ 76959 h 213102"/>
                  <a:gd name="connsiteX11" fmla="*/ 204851 w 248539"/>
                  <a:gd name="connsiteY11" fmla="*/ 3045 h 213102"/>
                  <a:gd name="connsiteX12" fmla="*/ 248539 w 248539"/>
                  <a:gd name="connsiteY12" fmla="*/ 4696 h 213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539" h="213102">
                    <a:moveTo>
                      <a:pt x="248539" y="4696"/>
                    </a:moveTo>
                    <a:cubicBezTo>
                      <a:pt x="243586" y="11426"/>
                      <a:pt x="235204" y="9776"/>
                      <a:pt x="228473" y="14856"/>
                    </a:cubicBezTo>
                    <a:cubicBezTo>
                      <a:pt x="226695" y="14856"/>
                      <a:pt x="225044" y="14856"/>
                      <a:pt x="223393" y="13077"/>
                    </a:cubicBezTo>
                    <a:cubicBezTo>
                      <a:pt x="225044" y="11426"/>
                      <a:pt x="225044" y="9776"/>
                      <a:pt x="225044" y="8125"/>
                    </a:cubicBezTo>
                    <a:cubicBezTo>
                      <a:pt x="208280" y="26539"/>
                      <a:pt x="184785" y="34922"/>
                      <a:pt x="171323" y="56765"/>
                    </a:cubicBezTo>
                    <a:cubicBezTo>
                      <a:pt x="161290" y="73657"/>
                      <a:pt x="154559" y="95501"/>
                      <a:pt x="132715" y="100454"/>
                    </a:cubicBezTo>
                    <a:cubicBezTo>
                      <a:pt x="125984" y="102232"/>
                      <a:pt x="134366" y="95501"/>
                      <a:pt x="130937" y="97151"/>
                    </a:cubicBezTo>
                    <a:cubicBezTo>
                      <a:pt x="78867" y="129029"/>
                      <a:pt x="41910" y="167637"/>
                      <a:pt x="1651" y="213102"/>
                    </a:cubicBezTo>
                    <a:cubicBezTo>
                      <a:pt x="1651" y="213102"/>
                      <a:pt x="0" y="211325"/>
                      <a:pt x="0" y="209674"/>
                    </a:cubicBezTo>
                    <a:cubicBezTo>
                      <a:pt x="21844" y="181099"/>
                      <a:pt x="38608" y="154301"/>
                      <a:pt x="53721" y="123949"/>
                    </a:cubicBezTo>
                    <a:cubicBezTo>
                      <a:pt x="75565" y="112264"/>
                      <a:pt x="93726" y="95120"/>
                      <a:pt x="110871" y="76959"/>
                    </a:cubicBezTo>
                    <a:cubicBezTo>
                      <a:pt x="139446" y="46733"/>
                      <a:pt x="169672" y="19809"/>
                      <a:pt x="204851" y="3045"/>
                    </a:cubicBezTo>
                    <a:cubicBezTo>
                      <a:pt x="218313" y="-2036"/>
                      <a:pt x="235204" y="-257"/>
                      <a:pt x="248539" y="46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2" name="Forme libre 11">
                <a:extLst>
                  <a:ext uri="{FF2B5EF4-FFF2-40B4-BE49-F238E27FC236}">
                    <a16:creationId xmlns:a16="http://schemas.microsoft.com/office/drawing/2014/main" id="{9D2B4880-6A4E-8BBB-D4E1-71BFC1C11353}"/>
                  </a:ext>
                </a:extLst>
              </p:cNvPr>
              <p:cNvSpPr/>
              <p:nvPr/>
            </p:nvSpPr>
            <p:spPr>
              <a:xfrm>
                <a:off x="6369518" y="12640760"/>
                <a:ext cx="43981" cy="17726"/>
              </a:xfrm>
              <a:custGeom>
                <a:avLst/>
                <a:gdLst>
                  <a:gd name="connsiteX0" fmla="*/ 43982 w 43981"/>
                  <a:gd name="connsiteY0" fmla="*/ 7170 h 17726"/>
                  <a:gd name="connsiteX1" fmla="*/ 8676 w 43981"/>
                  <a:gd name="connsiteY1" fmla="*/ 17329 h 17726"/>
                  <a:gd name="connsiteX2" fmla="*/ 294 w 43981"/>
                  <a:gd name="connsiteY2" fmla="*/ 15551 h 17726"/>
                  <a:gd name="connsiteX3" fmla="*/ 20360 w 43981"/>
                  <a:gd name="connsiteY3" fmla="*/ 3867 h 17726"/>
                  <a:gd name="connsiteX4" fmla="*/ 32171 w 43981"/>
                  <a:gd name="connsiteY4" fmla="*/ 438 h 17726"/>
                  <a:gd name="connsiteX5" fmla="*/ 43982 w 43981"/>
                  <a:gd name="connsiteY5" fmla="*/ 7170 h 1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981" h="17726">
                    <a:moveTo>
                      <a:pt x="43982" y="7170"/>
                    </a:moveTo>
                    <a:cubicBezTo>
                      <a:pt x="33822" y="17329"/>
                      <a:pt x="20360" y="12249"/>
                      <a:pt x="8676" y="17329"/>
                    </a:cubicBezTo>
                    <a:cubicBezTo>
                      <a:pt x="5247" y="17329"/>
                      <a:pt x="-1484" y="18980"/>
                      <a:pt x="294" y="15551"/>
                    </a:cubicBezTo>
                    <a:cubicBezTo>
                      <a:pt x="1945" y="7170"/>
                      <a:pt x="13629" y="7170"/>
                      <a:pt x="20360" y="3867"/>
                    </a:cubicBezTo>
                    <a:cubicBezTo>
                      <a:pt x="23789" y="2216"/>
                      <a:pt x="28742" y="-1213"/>
                      <a:pt x="32171" y="438"/>
                    </a:cubicBezTo>
                    <a:cubicBezTo>
                      <a:pt x="35473" y="5518"/>
                      <a:pt x="40553" y="3867"/>
                      <a:pt x="43982" y="71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" name="Forme libre 12">
                <a:extLst>
                  <a:ext uri="{FF2B5EF4-FFF2-40B4-BE49-F238E27FC236}">
                    <a16:creationId xmlns:a16="http://schemas.microsoft.com/office/drawing/2014/main" id="{AAE74E52-433F-F6EF-0D70-6160C0385A79}"/>
                  </a:ext>
                </a:extLst>
              </p:cNvPr>
              <p:cNvSpPr/>
              <p:nvPr/>
            </p:nvSpPr>
            <p:spPr>
              <a:xfrm>
                <a:off x="6216903" y="12490068"/>
                <a:ext cx="295655" cy="184785"/>
              </a:xfrm>
              <a:custGeom>
                <a:avLst/>
                <a:gdLst>
                  <a:gd name="connsiteX0" fmla="*/ 295656 w 295655"/>
                  <a:gd name="connsiteY0" fmla="*/ 99061 h 184785"/>
                  <a:gd name="connsiteX1" fmla="*/ 179705 w 295655"/>
                  <a:gd name="connsiteY1" fmla="*/ 134366 h 184785"/>
                  <a:gd name="connsiteX2" fmla="*/ 166243 w 295655"/>
                  <a:gd name="connsiteY2" fmla="*/ 132715 h 184785"/>
                  <a:gd name="connsiteX3" fmla="*/ 164592 w 295655"/>
                  <a:gd name="connsiteY3" fmla="*/ 137668 h 184785"/>
                  <a:gd name="connsiteX4" fmla="*/ 147828 w 295655"/>
                  <a:gd name="connsiteY4" fmla="*/ 141098 h 184785"/>
                  <a:gd name="connsiteX5" fmla="*/ 125984 w 295655"/>
                  <a:gd name="connsiteY5" fmla="*/ 141098 h 184785"/>
                  <a:gd name="connsiteX6" fmla="*/ 132715 w 295655"/>
                  <a:gd name="connsiteY6" fmla="*/ 137668 h 184785"/>
                  <a:gd name="connsiteX7" fmla="*/ 119253 w 295655"/>
                  <a:gd name="connsiteY7" fmla="*/ 137668 h 184785"/>
                  <a:gd name="connsiteX8" fmla="*/ 117602 w 295655"/>
                  <a:gd name="connsiteY8" fmla="*/ 134366 h 184785"/>
                  <a:gd name="connsiteX9" fmla="*/ 90678 w 295655"/>
                  <a:gd name="connsiteY9" fmla="*/ 141098 h 184785"/>
                  <a:gd name="connsiteX10" fmla="*/ 55372 w 295655"/>
                  <a:gd name="connsiteY10" fmla="*/ 156211 h 184785"/>
                  <a:gd name="connsiteX11" fmla="*/ 1651 w 295655"/>
                  <a:gd name="connsiteY11" fmla="*/ 184786 h 184785"/>
                  <a:gd name="connsiteX12" fmla="*/ 0 w 295655"/>
                  <a:gd name="connsiteY12" fmla="*/ 181356 h 184785"/>
                  <a:gd name="connsiteX13" fmla="*/ 11684 w 295655"/>
                  <a:gd name="connsiteY13" fmla="*/ 169673 h 184785"/>
                  <a:gd name="connsiteX14" fmla="*/ 10033 w 295655"/>
                  <a:gd name="connsiteY14" fmla="*/ 166243 h 184785"/>
                  <a:gd name="connsiteX15" fmla="*/ 58801 w 295655"/>
                  <a:gd name="connsiteY15" fmla="*/ 122555 h 184785"/>
                  <a:gd name="connsiteX16" fmla="*/ 58801 w 295655"/>
                  <a:gd name="connsiteY16" fmla="*/ 117602 h 184785"/>
                  <a:gd name="connsiteX17" fmla="*/ 75565 w 295655"/>
                  <a:gd name="connsiteY17" fmla="*/ 99061 h 184785"/>
                  <a:gd name="connsiteX18" fmla="*/ 92329 w 295655"/>
                  <a:gd name="connsiteY18" fmla="*/ 83948 h 184785"/>
                  <a:gd name="connsiteX19" fmla="*/ 87376 w 295655"/>
                  <a:gd name="connsiteY19" fmla="*/ 78867 h 184785"/>
                  <a:gd name="connsiteX20" fmla="*/ 67183 w 295655"/>
                  <a:gd name="connsiteY20" fmla="*/ 77216 h 184785"/>
                  <a:gd name="connsiteX21" fmla="*/ 77724 w 295655"/>
                  <a:gd name="connsiteY21" fmla="*/ 71248 h 184785"/>
                  <a:gd name="connsiteX22" fmla="*/ 73914 w 295655"/>
                  <a:gd name="connsiteY22" fmla="*/ 68835 h 184785"/>
                  <a:gd name="connsiteX23" fmla="*/ 82296 w 295655"/>
                  <a:gd name="connsiteY23" fmla="*/ 60452 h 184785"/>
                  <a:gd name="connsiteX24" fmla="*/ 102489 w 295655"/>
                  <a:gd name="connsiteY24" fmla="*/ 53722 h 184785"/>
                  <a:gd name="connsiteX25" fmla="*/ 65532 w 295655"/>
                  <a:gd name="connsiteY25" fmla="*/ 50419 h 184785"/>
                  <a:gd name="connsiteX26" fmla="*/ 107442 w 295655"/>
                  <a:gd name="connsiteY26" fmla="*/ 0 h 184785"/>
                  <a:gd name="connsiteX27" fmla="*/ 112522 w 295655"/>
                  <a:gd name="connsiteY27" fmla="*/ 1651 h 184785"/>
                  <a:gd name="connsiteX28" fmla="*/ 99060 w 295655"/>
                  <a:gd name="connsiteY28" fmla="*/ 18415 h 184785"/>
                  <a:gd name="connsiteX29" fmla="*/ 139446 w 295655"/>
                  <a:gd name="connsiteY29" fmla="*/ 28575 h 184785"/>
                  <a:gd name="connsiteX30" fmla="*/ 132715 w 295655"/>
                  <a:gd name="connsiteY30" fmla="*/ 30226 h 184785"/>
                  <a:gd name="connsiteX31" fmla="*/ 159639 w 295655"/>
                  <a:gd name="connsiteY31" fmla="*/ 38608 h 184785"/>
                  <a:gd name="connsiteX32" fmla="*/ 144399 w 295655"/>
                  <a:gd name="connsiteY32" fmla="*/ 38608 h 184785"/>
                  <a:gd name="connsiteX33" fmla="*/ 295656 w 295655"/>
                  <a:gd name="connsiteY33" fmla="*/ 99061 h 18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95655" h="184785">
                    <a:moveTo>
                      <a:pt x="295656" y="99061"/>
                    </a:moveTo>
                    <a:cubicBezTo>
                      <a:pt x="258699" y="117602"/>
                      <a:pt x="220091" y="125985"/>
                      <a:pt x="179705" y="134366"/>
                    </a:cubicBezTo>
                    <a:cubicBezTo>
                      <a:pt x="174752" y="134366"/>
                      <a:pt x="171323" y="134366"/>
                      <a:pt x="166243" y="132715"/>
                    </a:cubicBezTo>
                    <a:cubicBezTo>
                      <a:pt x="166243" y="134366"/>
                      <a:pt x="166243" y="137668"/>
                      <a:pt x="164592" y="137668"/>
                    </a:cubicBezTo>
                    <a:cubicBezTo>
                      <a:pt x="157861" y="137668"/>
                      <a:pt x="152908" y="137668"/>
                      <a:pt x="147828" y="141098"/>
                    </a:cubicBezTo>
                    <a:cubicBezTo>
                      <a:pt x="141097" y="144400"/>
                      <a:pt x="131064" y="146177"/>
                      <a:pt x="125984" y="141098"/>
                    </a:cubicBezTo>
                    <a:cubicBezTo>
                      <a:pt x="124333" y="139447"/>
                      <a:pt x="131064" y="141098"/>
                      <a:pt x="132715" y="137668"/>
                    </a:cubicBezTo>
                    <a:lnTo>
                      <a:pt x="119253" y="137668"/>
                    </a:lnTo>
                    <a:cubicBezTo>
                      <a:pt x="117602" y="137668"/>
                      <a:pt x="117602" y="136017"/>
                      <a:pt x="117602" y="134366"/>
                    </a:cubicBezTo>
                    <a:cubicBezTo>
                      <a:pt x="109220" y="136017"/>
                      <a:pt x="99060" y="139447"/>
                      <a:pt x="90678" y="141098"/>
                    </a:cubicBezTo>
                    <a:cubicBezTo>
                      <a:pt x="78994" y="144400"/>
                      <a:pt x="68834" y="152909"/>
                      <a:pt x="55372" y="156211"/>
                    </a:cubicBezTo>
                    <a:cubicBezTo>
                      <a:pt x="36957" y="162941"/>
                      <a:pt x="21844" y="178054"/>
                      <a:pt x="1651" y="184786"/>
                    </a:cubicBezTo>
                    <a:cubicBezTo>
                      <a:pt x="0" y="184786"/>
                      <a:pt x="0" y="183135"/>
                      <a:pt x="0" y="181356"/>
                    </a:cubicBezTo>
                    <a:cubicBezTo>
                      <a:pt x="1651" y="176403"/>
                      <a:pt x="8382" y="174625"/>
                      <a:pt x="11684" y="169673"/>
                    </a:cubicBezTo>
                    <a:cubicBezTo>
                      <a:pt x="11684" y="168022"/>
                      <a:pt x="11684" y="166243"/>
                      <a:pt x="10033" y="166243"/>
                    </a:cubicBezTo>
                    <a:cubicBezTo>
                      <a:pt x="23495" y="147828"/>
                      <a:pt x="42037" y="137668"/>
                      <a:pt x="58801" y="122555"/>
                    </a:cubicBezTo>
                    <a:lnTo>
                      <a:pt x="58801" y="117602"/>
                    </a:lnTo>
                    <a:cubicBezTo>
                      <a:pt x="63881" y="110872"/>
                      <a:pt x="72263" y="107442"/>
                      <a:pt x="75565" y="99061"/>
                    </a:cubicBezTo>
                    <a:cubicBezTo>
                      <a:pt x="77216" y="94107"/>
                      <a:pt x="83947" y="87376"/>
                      <a:pt x="92329" y="83948"/>
                    </a:cubicBezTo>
                    <a:cubicBezTo>
                      <a:pt x="90678" y="82297"/>
                      <a:pt x="87376" y="82297"/>
                      <a:pt x="87376" y="78867"/>
                    </a:cubicBezTo>
                    <a:cubicBezTo>
                      <a:pt x="80645" y="78867"/>
                      <a:pt x="73914" y="82297"/>
                      <a:pt x="67183" y="77216"/>
                    </a:cubicBezTo>
                    <a:cubicBezTo>
                      <a:pt x="70358" y="74168"/>
                      <a:pt x="73914" y="72390"/>
                      <a:pt x="77724" y="71248"/>
                    </a:cubicBezTo>
                    <a:cubicBezTo>
                      <a:pt x="76200" y="70993"/>
                      <a:pt x="74930" y="70231"/>
                      <a:pt x="73914" y="68835"/>
                    </a:cubicBezTo>
                    <a:cubicBezTo>
                      <a:pt x="72263" y="65532"/>
                      <a:pt x="77089" y="61723"/>
                      <a:pt x="82296" y="60452"/>
                    </a:cubicBezTo>
                    <a:cubicBezTo>
                      <a:pt x="89027" y="58801"/>
                      <a:pt x="97409" y="58801"/>
                      <a:pt x="102489" y="53722"/>
                    </a:cubicBezTo>
                    <a:cubicBezTo>
                      <a:pt x="90678" y="52070"/>
                      <a:pt x="77216" y="57150"/>
                      <a:pt x="65532" y="50419"/>
                    </a:cubicBezTo>
                    <a:cubicBezTo>
                      <a:pt x="73914" y="28575"/>
                      <a:pt x="87376" y="10033"/>
                      <a:pt x="107442" y="0"/>
                    </a:cubicBezTo>
                    <a:cubicBezTo>
                      <a:pt x="109220" y="0"/>
                      <a:pt x="112522" y="0"/>
                      <a:pt x="112522" y="1651"/>
                    </a:cubicBezTo>
                    <a:cubicBezTo>
                      <a:pt x="112522" y="10033"/>
                      <a:pt x="107442" y="16764"/>
                      <a:pt x="99060" y="18415"/>
                    </a:cubicBezTo>
                    <a:cubicBezTo>
                      <a:pt x="112522" y="21844"/>
                      <a:pt x="125984" y="21844"/>
                      <a:pt x="139446" y="28575"/>
                    </a:cubicBezTo>
                    <a:cubicBezTo>
                      <a:pt x="137795" y="31877"/>
                      <a:pt x="134366" y="30226"/>
                      <a:pt x="132715" y="30226"/>
                    </a:cubicBezTo>
                    <a:cubicBezTo>
                      <a:pt x="141097" y="35306"/>
                      <a:pt x="151130" y="31877"/>
                      <a:pt x="159639" y="38608"/>
                    </a:cubicBezTo>
                    <a:cubicBezTo>
                      <a:pt x="154559" y="43688"/>
                      <a:pt x="149479" y="38608"/>
                      <a:pt x="144399" y="38608"/>
                    </a:cubicBezTo>
                    <a:cubicBezTo>
                      <a:pt x="196596" y="53722"/>
                      <a:pt x="251968" y="65532"/>
                      <a:pt x="295656" y="990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4" name="Forme libre 13">
                <a:extLst>
                  <a:ext uri="{FF2B5EF4-FFF2-40B4-BE49-F238E27FC236}">
                    <a16:creationId xmlns:a16="http://schemas.microsoft.com/office/drawing/2014/main" id="{0EC74704-5643-6C3C-5E6E-565CF9DB90B9}"/>
                  </a:ext>
                </a:extLst>
              </p:cNvPr>
              <p:cNvSpPr/>
              <p:nvPr/>
            </p:nvSpPr>
            <p:spPr>
              <a:xfrm>
                <a:off x="6314313" y="11994260"/>
                <a:ext cx="978168" cy="888872"/>
              </a:xfrm>
              <a:custGeom>
                <a:avLst/>
                <a:gdLst>
                  <a:gd name="connsiteX0" fmla="*/ 799973 w 978168"/>
                  <a:gd name="connsiteY0" fmla="*/ 0 h 888872"/>
                  <a:gd name="connsiteX1" fmla="*/ 808990 w 978168"/>
                  <a:gd name="connsiteY1" fmla="*/ 4191 h 888872"/>
                  <a:gd name="connsiteX2" fmla="*/ 833120 w 978168"/>
                  <a:gd name="connsiteY2" fmla="*/ 17018 h 888872"/>
                  <a:gd name="connsiteX3" fmla="*/ 865124 w 978168"/>
                  <a:gd name="connsiteY3" fmla="*/ 43942 h 888872"/>
                  <a:gd name="connsiteX4" fmla="*/ 870204 w 978168"/>
                  <a:gd name="connsiteY4" fmla="*/ 65659 h 888872"/>
                  <a:gd name="connsiteX5" fmla="*/ 856742 w 978168"/>
                  <a:gd name="connsiteY5" fmla="*/ 90932 h 888872"/>
                  <a:gd name="connsiteX6" fmla="*/ 821436 w 978168"/>
                  <a:gd name="connsiteY6" fmla="*/ 94234 h 888872"/>
                  <a:gd name="connsiteX7" fmla="*/ 801370 w 978168"/>
                  <a:gd name="connsiteY7" fmla="*/ 90932 h 888872"/>
                  <a:gd name="connsiteX8" fmla="*/ 866902 w 978168"/>
                  <a:gd name="connsiteY8" fmla="*/ 136271 h 888872"/>
                  <a:gd name="connsiteX9" fmla="*/ 882015 w 978168"/>
                  <a:gd name="connsiteY9" fmla="*/ 141351 h 888872"/>
                  <a:gd name="connsiteX10" fmla="*/ 883666 w 978168"/>
                  <a:gd name="connsiteY10" fmla="*/ 146304 h 888872"/>
                  <a:gd name="connsiteX11" fmla="*/ 878586 w 978168"/>
                  <a:gd name="connsiteY11" fmla="*/ 156464 h 888872"/>
                  <a:gd name="connsiteX12" fmla="*/ 883666 w 978168"/>
                  <a:gd name="connsiteY12" fmla="*/ 156464 h 888872"/>
                  <a:gd name="connsiteX13" fmla="*/ 902081 w 978168"/>
                  <a:gd name="connsiteY13" fmla="*/ 141351 h 888872"/>
                  <a:gd name="connsiteX14" fmla="*/ 908812 w 978168"/>
                  <a:gd name="connsiteY14" fmla="*/ 166497 h 888872"/>
                  <a:gd name="connsiteX15" fmla="*/ 888746 w 978168"/>
                  <a:gd name="connsiteY15" fmla="*/ 183261 h 888872"/>
                  <a:gd name="connsiteX16" fmla="*/ 888746 w 978168"/>
                  <a:gd name="connsiteY16" fmla="*/ 195072 h 888872"/>
                  <a:gd name="connsiteX17" fmla="*/ 897128 w 978168"/>
                  <a:gd name="connsiteY17" fmla="*/ 215265 h 888872"/>
                  <a:gd name="connsiteX18" fmla="*/ 908812 w 978168"/>
                  <a:gd name="connsiteY18" fmla="*/ 252222 h 888872"/>
                  <a:gd name="connsiteX19" fmla="*/ 920623 w 978168"/>
                  <a:gd name="connsiteY19" fmla="*/ 327787 h 888872"/>
                  <a:gd name="connsiteX20" fmla="*/ 918972 w 978168"/>
                  <a:gd name="connsiteY20" fmla="*/ 366395 h 888872"/>
                  <a:gd name="connsiteX21" fmla="*/ 937387 w 978168"/>
                  <a:gd name="connsiteY21" fmla="*/ 401701 h 888872"/>
                  <a:gd name="connsiteX22" fmla="*/ 955929 w 978168"/>
                  <a:gd name="connsiteY22" fmla="*/ 428625 h 888872"/>
                  <a:gd name="connsiteX23" fmla="*/ 975995 w 978168"/>
                  <a:gd name="connsiteY23" fmla="*/ 482346 h 888872"/>
                  <a:gd name="connsiteX24" fmla="*/ 940816 w 978168"/>
                  <a:gd name="connsiteY24" fmla="*/ 499110 h 888872"/>
                  <a:gd name="connsiteX25" fmla="*/ 944118 w 978168"/>
                  <a:gd name="connsiteY25" fmla="*/ 529336 h 888872"/>
                  <a:gd name="connsiteX26" fmla="*/ 922274 w 978168"/>
                  <a:gd name="connsiteY26" fmla="*/ 559562 h 888872"/>
                  <a:gd name="connsiteX27" fmla="*/ 934085 w 978168"/>
                  <a:gd name="connsiteY27" fmla="*/ 566293 h 888872"/>
                  <a:gd name="connsiteX28" fmla="*/ 939038 w 978168"/>
                  <a:gd name="connsiteY28" fmla="*/ 588137 h 888872"/>
                  <a:gd name="connsiteX29" fmla="*/ 922274 w 978168"/>
                  <a:gd name="connsiteY29" fmla="*/ 618363 h 888872"/>
                  <a:gd name="connsiteX30" fmla="*/ 920623 w 978168"/>
                  <a:gd name="connsiteY30" fmla="*/ 655320 h 888872"/>
                  <a:gd name="connsiteX31" fmla="*/ 890397 w 978168"/>
                  <a:gd name="connsiteY31" fmla="*/ 680593 h 888872"/>
                  <a:gd name="connsiteX32" fmla="*/ 858393 w 978168"/>
                  <a:gd name="connsiteY32" fmla="*/ 682244 h 888872"/>
                  <a:gd name="connsiteX33" fmla="*/ 848360 w 978168"/>
                  <a:gd name="connsiteY33" fmla="*/ 678942 h 888872"/>
                  <a:gd name="connsiteX34" fmla="*/ 762635 w 978168"/>
                  <a:gd name="connsiteY34" fmla="*/ 667131 h 888872"/>
                  <a:gd name="connsiteX35" fmla="*/ 739140 w 978168"/>
                  <a:gd name="connsiteY35" fmla="*/ 673862 h 888872"/>
                  <a:gd name="connsiteX36" fmla="*/ 718820 w 978168"/>
                  <a:gd name="connsiteY36" fmla="*/ 691896 h 888872"/>
                  <a:gd name="connsiteX37" fmla="*/ 718693 w 978168"/>
                  <a:gd name="connsiteY37" fmla="*/ 691896 h 888872"/>
                  <a:gd name="connsiteX38" fmla="*/ 715010 w 978168"/>
                  <a:gd name="connsiteY38" fmla="*/ 696087 h 888872"/>
                  <a:gd name="connsiteX39" fmla="*/ 712851 w 978168"/>
                  <a:gd name="connsiteY39" fmla="*/ 698754 h 888872"/>
                  <a:gd name="connsiteX40" fmla="*/ 711327 w 978168"/>
                  <a:gd name="connsiteY40" fmla="*/ 700405 h 888872"/>
                  <a:gd name="connsiteX41" fmla="*/ 698119 w 978168"/>
                  <a:gd name="connsiteY41" fmla="*/ 719836 h 888872"/>
                  <a:gd name="connsiteX42" fmla="*/ 697357 w 978168"/>
                  <a:gd name="connsiteY42" fmla="*/ 721106 h 888872"/>
                  <a:gd name="connsiteX43" fmla="*/ 696087 w 978168"/>
                  <a:gd name="connsiteY43" fmla="*/ 723392 h 888872"/>
                  <a:gd name="connsiteX44" fmla="*/ 683387 w 978168"/>
                  <a:gd name="connsiteY44" fmla="*/ 754253 h 888872"/>
                  <a:gd name="connsiteX45" fmla="*/ 685038 w 978168"/>
                  <a:gd name="connsiteY45" fmla="*/ 833755 h 888872"/>
                  <a:gd name="connsiteX46" fmla="*/ 777494 w 978168"/>
                  <a:gd name="connsiteY46" fmla="*/ 868934 h 888872"/>
                  <a:gd name="connsiteX47" fmla="*/ 816864 w 978168"/>
                  <a:gd name="connsiteY47" fmla="*/ 888873 h 888872"/>
                  <a:gd name="connsiteX48" fmla="*/ 128143 w 978168"/>
                  <a:gd name="connsiteY48" fmla="*/ 888873 h 888872"/>
                  <a:gd name="connsiteX49" fmla="*/ 236601 w 978168"/>
                  <a:gd name="connsiteY49" fmla="*/ 832993 h 888872"/>
                  <a:gd name="connsiteX50" fmla="*/ 322199 w 978168"/>
                  <a:gd name="connsiteY50" fmla="*/ 784098 h 888872"/>
                  <a:gd name="connsiteX51" fmla="*/ 350901 w 978168"/>
                  <a:gd name="connsiteY51" fmla="*/ 753999 h 888872"/>
                  <a:gd name="connsiteX52" fmla="*/ 350901 w 978168"/>
                  <a:gd name="connsiteY52" fmla="*/ 753999 h 888872"/>
                  <a:gd name="connsiteX53" fmla="*/ 406908 w 978168"/>
                  <a:gd name="connsiteY53" fmla="*/ 696849 h 888872"/>
                  <a:gd name="connsiteX54" fmla="*/ 425196 w 978168"/>
                  <a:gd name="connsiteY54" fmla="*/ 682244 h 888872"/>
                  <a:gd name="connsiteX55" fmla="*/ 428498 w 978168"/>
                  <a:gd name="connsiteY55" fmla="*/ 675513 h 888872"/>
                  <a:gd name="connsiteX56" fmla="*/ 406654 w 978168"/>
                  <a:gd name="connsiteY56" fmla="*/ 688975 h 888872"/>
                  <a:gd name="connsiteX57" fmla="*/ 405003 w 978168"/>
                  <a:gd name="connsiteY57" fmla="*/ 685673 h 888872"/>
                  <a:gd name="connsiteX58" fmla="*/ 422910 w 978168"/>
                  <a:gd name="connsiteY58" fmla="*/ 672211 h 888872"/>
                  <a:gd name="connsiteX59" fmla="*/ 421767 w 978168"/>
                  <a:gd name="connsiteY59" fmla="*/ 672211 h 888872"/>
                  <a:gd name="connsiteX60" fmla="*/ 420116 w 978168"/>
                  <a:gd name="connsiteY60" fmla="*/ 668782 h 888872"/>
                  <a:gd name="connsiteX61" fmla="*/ 366395 w 978168"/>
                  <a:gd name="connsiteY61" fmla="*/ 694055 h 888872"/>
                  <a:gd name="connsiteX62" fmla="*/ 358013 w 978168"/>
                  <a:gd name="connsiteY62" fmla="*/ 692277 h 888872"/>
                  <a:gd name="connsiteX63" fmla="*/ 289052 w 978168"/>
                  <a:gd name="connsiteY63" fmla="*/ 732663 h 888872"/>
                  <a:gd name="connsiteX64" fmla="*/ 289052 w 978168"/>
                  <a:gd name="connsiteY64" fmla="*/ 729234 h 888872"/>
                  <a:gd name="connsiteX65" fmla="*/ 258826 w 978168"/>
                  <a:gd name="connsiteY65" fmla="*/ 741045 h 888872"/>
                  <a:gd name="connsiteX66" fmla="*/ 216789 w 978168"/>
                  <a:gd name="connsiteY66" fmla="*/ 742696 h 888872"/>
                  <a:gd name="connsiteX67" fmla="*/ 155702 w 978168"/>
                  <a:gd name="connsiteY67" fmla="*/ 753618 h 888872"/>
                  <a:gd name="connsiteX68" fmla="*/ 154051 w 978168"/>
                  <a:gd name="connsiteY68" fmla="*/ 753999 h 888872"/>
                  <a:gd name="connsiteX69" fmla="*/ 122682 w 978168"/>
                  <a:gd name="connsiteY69" fmla="*/ 766699 h 888872"/>
                  <a:gd name="connsiteX70" fmla="*/ 121539 w 978168"/>
                  <a:gd name="connsiteY70" fmla="*/ 767334 h 888872"/>
                  <a:gd name="connsiteX71" fmla="*/ 119126 w 978168"/>
                  <a:gd name="connsiteY71" fmla="*/ 770255 h 888872"/>
                  <a:gd name="connsiteX72" fmla="*/ 107569 w 978168"/>
                  <a:gd name="connsiteY72" fmla="*/ 780288 h 888872"/>
                  <a:gd name="connsiteX73" fmla="*/ 79756 w 978168"/>
                  <a:gd name="connsiteY73" fmla="*/ 802132 h 888872"/>
                  <a:gd name="connsiteX74" fmla="*/ 77089 w 978168"/>
                  <a:gd name="connsiteY74" fmla="*/ 803021 h 888872"/>
                  <a:gd name="connsiteX75" fmla="*/ 50038 w 978168"/>
                  <a:gd name="connsiteY75" fmla="*/ 828802 h 888872"/>
                  <a:gd name="connsiteX76" fmla="*/ 44831 w 978168"/>
                  <a:gd name="connsiteY76" fmla="*/ 829437 h 888872"/>
                  <a:gd name="connsiteX77" fmla="*/ 44831 w 978168"/>
                  <a:gd name="connsiteY77" fmla="*/ 829310 h 888872"/>
                  <a:gd name="connsiteX78" fmla="*/ 45847 w 978168"/>
                  <a:gd name="connsiteY78" fmla="*/ 827659 h 888872"/>
                  <a:gd name="connsiteX79" fmla="*/ 50165 w 978168"/>
                  <a:gd name="connsiteY79" fmla="*/ 820674 h 888872"/>
                  <a:gd name="connsiteX80" fmla="*/ 55118 w 978168"/>
                  <a:gd name="connsiteY80" fmla="*/ 812800 h 888872"/>
                  <a:gd name="connsiteX81" fmla="*/ 62230 w 978168"/>
                  <a:gd name="connsiteY81" fmla="*/ 802640 h 888872"/>
                  <a:gd name="connsiteX82" fmla="*/ 62230 w 978168"/>
                  <a:gd name="connsiteY82" fmla="*/ 800354 h 888872"/>
                  <a:gd name="connsiteX83" fmla="*/ 59944 w 978168"/>
                  <a:gd name="connsiteY83" fmla="*/ 799465 h 888872"/>
                  <a:gd name="connsiteX84" fmla="*/ 88138 w 978168"/>
                  <a:gd name="connsiteY84" fmla="*/ 778510 h 888872"/>
                  <a:gd name="connsiteX85" fmla="*/ 88138 w 978168"/>
                  <a:gd name="connsiteY85" fmla="*/ 778129 h 888872"/>
                  <a:gd name="connsiteX86" fmla="*/ 86233 w 978168"/>
                  <a:gd name="connsiteY86" fmla="*/ 776478 h 888872"/>
                  <a:gd name="connsiteX87" fmla="*/ 89154 w 978168"/>
                  <a:gd name="connsiteY87" fmla="*/ 771906 h 888872"/>
                  <a:gd name="connsiteX88" fmla="*/ 89662 w 978168"/>
                  <a:gd name="connsiteY88" fmla="*/ 770382 h 888872"/>
                  <a:gd name="connsiteX89" fmla="*/ 88392 w 978168"/>
                  <a:gd name="connsiteY89" fmla="*/ 769112 h 888872"/>
                  <a:gd name="connsiteX90" fmla="*/ 80518 w 978168"/>
                  <a:gd name="connsiteY90" fmla="*/ 774573 h 888872"/>
                  <a:gd name="connsiteX91" fmla="*/ 67183 w 978168"/>
                  <a:gd name="connsiteY91" fmla="*/ 785622 h 888872"/>
                  <a:gd name="connsiteX92" fmla="*/ 64643 w 978168"/>
                  <a:gd name="connsiteY92" fmla="*/ 785241 h 888872"/>
                  <a:gd name="connsiteX93" fmla="*/ 62865 w 978168"/>
                  <a:gd name="connsiteY93" fmla="*/ 784606 h 888872"/>
                  <a:gd name="connsiteX94" fmla="*/ 63119 w 978168"/>
                  <a:gd name="connsiteY94" fmla="*/ 784225 h 888872"/>
                  <a:gd name="connsiteX95" fmla="*/ 63373 w 978168"/>
                  <a:gd name="connsiteY95" fmla="*/ 783717 h 888872"/>
                  <a:gd name="connsiteX96" fmla="*/ 63627 w 978168"/>
                  <a:gd name="connsiteY96" fmla="*/ 783336 h 888872"/>
                  <a:gd name="connsiteX97" fmla="*/ 64389 w 978168"/>
                  <a:gd name="connsiteY97" fmla="*/ 781939 h 888872"/>
                  <a:gd name="connsiteX98" fmla="*/ 65151 w 978168"/>
                  <a:gd name="connsiteY98" fmla="*/ 780415 h 888872"/>
                  <a:gd name="connsiteX99" fmla="*/ 65786 w 978168"/>
                  <a:gd name="connsiteY99" fmla="*/ 779272 h 888872"/>
                  <a:gd name="connsiteX100" fmla="*/ 67056 w 978168"/>
                  <a:gd name="connsiteY100" fmla="*/ 777113 h 888872"/>
                  <a:gd name="connsiteX101" fmla="*/ 67945 w 978168"/>
                  <a:gd name="connsiteY101" fmla="*/ 775589 h 888872"/>
                  <a:gd name="connsiteX102" fmla="*/ 70104 w 978168"/>
                  <a:gd name="connsiteY102" fmla="*/ 771906 h 888872"/>
                  <a:gd name="connsiteX103" fmla="*/ 71120 w 978168"/>
                  <a:gd name="connsiteY103" fmla="*/ 770128 h 888872"/>
                  <a:gd name="connsiteX104" fmla="*/ 72898 w 978168"/>
                  <a:gd name="connsiteY104" fmla="*/ 767080 h 888872"/>
                  <a:gd name="connsiteX105" fmla="*/ 71628 w 978168"/>
                  <a:gd name="connsiteY105" fmla="*/ 764032 h 888872"/>
                  <a:gd name="connsiteX106" fmla="*/ 83185 w 978168"/>
                  <a:gd name="connsiteY106" fmla="*/ 753999 h 888872"/>
                  <a:gd name="connsiteX107" fmla="*/ 82677 w 978168"/>
                  <a:gd name="connsiteY107" fmla="*/ 753999 h 888872"/>
                  <a:gd name="connsiteX108" fmla="*/ 101981 w 978168"/>
                  <a:gd name="connsiteY108" fmla="*/ 743204 h 888872"/>
                  <a:gd name="connsiteX109" fmla="*/ 104775 w 978168"/>
                  <a:gd name="connsiteY109" fmla="*/ 740918 h 888872"/>
                  <a:gd name="connsiteX110" fmla="*/ 77978 w 978168"/>
                  <a:gd name="connsiteY110" fmla="*/ 753999 h 888872"/>
                  <a:gd name="connsiteX111" fmla="*/ 75184 w 978168"/>
                  <a:gd name="connsiteY111" fmla="*/ 755523 h 888872"/>
                  <a:gd name="connsiteX112" fmla="*/ 70993 w 978168"/>
                  <a:gd name="connsiteY112" fmla="*/ 753999 h 888872"/>
                  <a:gd name="connsiteX113" fmla="*/ 70612 w 978168"/>
                  <a:gd name="connsiteY113" fmla="*/ 752856 h 888872"/>
                  <a:gd name="connsiteX114" fmla="*/ 80645 w 978168"/>
                  <a:gd name="connsiteY114" fmla="*/ 744474 h 888872"/>
                  <a:gd name="connsiteX115" fmla="*/ 83947 w 978168"/>
                  <a:gd name="connsiteY115" fmla="*/ 746125 h 888872"/>
                  <a:gd name="connsiteX116" fmla="*/ 273812 w 978168"/>
                  <a:gd name="connsiteY116" fmla="*/ 692277 h 888872"/>
                  <a:gd name="connsiteX117" fmla="*/ 288925 w 978168"/>
                  <a:gd name="connsiteY117" fmla="*/ 682244 h 888872"/>
                  <a:gd name="connsiteX118" fmla="*/ 314198 w 978168"/>
                  <a:gd name="connsiteY118" fmla="*/ 665480 h 888872"/>
                  <a:gd name="connsiteX119" fmla="*/ 342773 w 978168"/>
                  <a:gd name="connsiteY119" fmla="*/ 626872 h 888872"/>
                  <a:gd name="connsiteX120" fmla="*/ 340995 w 978168"/>
                  <a:gd name="connsiteY120" fmla="*/ 623443 h 888872"/>
                  <a:gd name="connsiteX121" fmla="*/ 267081 w 978168"/>
                  <a:gd name="connsiteY121" fmla="*/ 678942 h 888872"/>
                  <a:gd name="connsiteX122" fmla="*/ 156210 w 978168"/>
                  <a:gd name="connsiteY122" fmla="*/ 699008 h 888872"/>
                  <a:gd name="connsiteX123" fmla="*/ 164592 w 978168"/>
                  <a:gd name="connsiteY123" fmla="*/ 695706 h 888872"/>
                  <a:gd name="connsiteX124" fmla="*/ 171323 w 978168"/>
                  <a:gd name="connsiteY124" fmla="*/ 685673 h 888872"/>
                  <a:gd name="connsiteX125" fmla="*/ 176403 w 978168"/>
                  <a:gd name="connsiteY125" fmla="*/ 685673 h 888872"/>
                  <a:gd name="connsiteX126" fmla="*/ 179705 w 978168"/>
                  <a:gd name="connsiteY126" fmla="*/ 682244 h 888872"/>
                  <a:gd name="connsiteX127" fmla="*/ 186436 w 978168"/>
                  <a:gd name="connsiteY127" fmla="*/ 680593 h 888872"/>
                  <a:gd name="connsiteX128" fmla="*/ 162941 w 978168"/>
                  <a:gd name="connsiteY128" fmla="*/ 680593 h 888872"/>
                  <a:gd name="connsiteX129" fmla="*/ 168021 w 978168"/>
                  <a:gd name="connsiteY129" fmla="*/ 670433 h 888872"/>
                  <a:gd name="connsiteX130" fmla="*/ 174752 w 978168"/>
                  <a:gd name="connsiteY130" fmla="*/ 670433 h 888872"/>
                  <a:gd name="connsiteX131" fmla="*/ 178054 w 978168"/>
                  <a:gd name="connsiteY131" fmla="*/ 663829 h 888872"/>
                  <a:gd name="connsiteX132" fmla="*/ 250317 w 978168"/>
                  <a:gd name="connsiteY132" fmla="*/ 623443 h 888872"/>
                  <a:gd name="connsiteX133" fmla="*/ 236855 w 978168"/>
                  <a:gd name="connsiteY133" fmla="*/ 625094 h 888872"/>
                  <a:gd name="connsiteX134" fmla="*/ 240284 w 978168"/>
                  <a:gd name="connsiteY134" fmla="*/ 620141 h 888872"/>
                  <a:gd name="connsiteX135" fmla="*/ 292354 w 978168"/>
                  <a:gd name="connsiteY135" fmla="*/ 598297 h 888872"/>
                  <a:gd name="connsiteX136" fmla="*/ 273812 w 978168"/>
                  <a:gd name="connsiteY136" fmla="*/ 598297 h 888872"/>
                  <a:gd name="connsiteX137" fmla="*/ 283972 w 978168"/>
                  <a:gd name="connsiteY137" fmla="*/ 593217 h 888872"/>
                  <a:gd name="connsiteX138" fmla="*/ 283972 w 978168"/>
                  <a:gd name="connsiteY138" fmla="*/ 588137 h 888872"/>
                  <a:gd name="connsiteX139" fmla="*/ 287274 w 978168"/>
                  <a:gd name="connsiteY139" fmla="*/ 586486 h 888872"/>
                  <a:gd name="connsiteX140" fmla="*/ 283972 w 978168"/>
                  <a:gd name="connsiteY140" fmla="*/ 584835 h 888872"/>
                  <a:gd name="connsiteX141" fmla="*/ 294005 w 978168"/>
                  <a:gd name="connsiteY141" fmla="*/ 579755 h 888872"/>
                  <a:gd name="connsiteX142" fmla="*/ 288925 w 978168"/>
                  <a:gd name="connsiteY142" fmla="*/ 578104 h 888872"/>
                  <a:gd name="connsiteX143" fmla="*/ 310769 w 978168"/>
                  <a:gd name="connsiteY143" fmla="*/ 568071 h 888872"/>
                  <a:gd name="connsiteX144" fmla="*/ 304038 w 978168"/>
                  <a:gd name="connsiteY144" fmla="*/ 564642 h 888872"/>
                  <a:gd name="connsiteX145" fmla="*/ 307467 w 978168"/>
                  <a:gd name="connsiteY145" fmla="*/ 562991 h 888872"/>
                  <a:gd name="connsiteX146" fmla="*/ 304038 w 978168"/>
                  <a:gd name="connsiteY146" fmla="*/ 562991 h 888872"/>
                  <a:gd name="connsiteX147" fmla="*/ 302387 w 978168"/>
                  <a:gd name="connsiteY147" fmla="*/ 556260 h 888872"/>
                  <a:gd name="connsiteX148" fmla="*/ 317500 w 978168"/>
                  <a:gd name="connsiteY148" fmla="*/ 516001 h 888872"/>
                  <a:gd name="connsiteX149" fmla="*/ 314198 w 978168"/>
                  <a:gd name="connsiteY149" fmla="*/ 514223 h 888872"/>
                  <a:gd name="connsiteX150" fmla="*/ 245237 w 978168"/>
                  <a:gd name="connsiteY150" fmla="*/ 546227 h 888872"/>
                  <a:gd name="connsiteX151" fmla="*/ 236855 w 978168"/>
                  <a:gd name="connsiteY151" fmla="*/ 546227 h 888872"/>
                  <a:gd name="connsiteX152" fmla="*/ 208280 w 978168"/>
                  <a:gd name="connsiteY152" fmla="*/ 544449 h 888872"/>
                  <a:gd name="connsiteX153" fmla="*/ 191516 w 978168"/>
                  <a:gd name="connsiteY153" fmla="*/ 531114 h 888872"/>
                  <a:gd name="connsiteX154" fmla="*/ 149479 w 978168"/>
                  <a:gd name="connsiteY154" fmla="*/ 510921 h 888872"/>
                  <a:gd name="connsiteX155" fmla="*/ 20193 w 978168"/>
                  <a:gd name="connsiteY155" fmla="*/ 492379 h 888872"/>
                  <a:gd name="connsiteX156" fmla="*/ 78994 w 978168"/>
                  <a:gd name="connsiteY156" fmla="*/ 475615 h 888872"/>
                  <a:gd name="connsiteX157" fmla="*/ 164592 w 978168"/>
                  <a:gd name="connsiteY157" fmla="*/ 458851 h 888872"/>
                  <a:gd name="connsiteX158" fmla="*/ 147828 w 978168"/>
                  <a:gd name="connsiteY158" fmla="*/ 458851 h 888872"/>
                  <a:gd name="connsiteX159" fmla="*/ 75565 w 978168"/>
                  <a:gd name="connsiteY159" fmla="*/ 468884 h 888872"/>
                  <a:gd name="connsiteX160" fmla="*/ 26924 w 978168"/>
                  <a:gd name="connsiteY160" fmla="*/ 482346 h 888872"/>
                  <a:gd name="connsiteX161" fmla="*/ 0 w 978168"/>
                  <a:gd name="connsiteY161" fmla="*/ 494157 h 888872"/>
                  <a:gd name="connsiteX162" fmla="*/ 0 w 978168"/>
                  <a:gd name="connsiteY162" fmla="*/ 489077 h 888872"/>
                  <a:gd name="connsiteX163" fmla="*/ 63881 w 978168"/>
                  <a:gd name="connsiteY163" fmla="*/ 447040 h 888872"/>
                  <a:gd name="connsiteX164" fmla="*/ 152908 w 978168"/>
                  <a:gd name="connsiteY164" fmla="*/ 450469 h 888872"/>
                  <a:gd name="connsiteX165" fmla="*/ 216662 w 978168"/>
                  <a:gd name="connsiteY165" fmla="*/ 462153 h 888872"/>
                  <a:gd name="connsiteX166" fmla="*/ 233553 w 978168"/>
                  <a:gd name="connsiteY166" fmla="*/ 477266 h 888872"/>
                  <a:gd name="connsiteX167" fmla="*/ 263779 w 978168"/>
                  <a:gd name="connsiteY167" fmla="*/ 483997 h 888872"/>
                  <a:gd name="connsiteX168" fmla="*/ 263779 w 978168"/>
                  <a:gd name="connsiteY168" fmla="*/ 473964 h 888872"/>
                  <a:gd name="connsiteX169" fmla="*/ 285623 w 978168"/>
                  <a:gd name="connsiteY169" fmla="*/ 472313 h 888872"/>
                  <a:gd name="connsiteX170" fmla="*/ 267081 w 978168"/>
                  <a:gd name="connsiteY170" fmla="*/ 437007 h 888872"/>
                  <a:gd name="connsiteX171" fmla="*/ 268859 w 978168"/>
                  <a:gd name="connsiteY171" fmla="*/ 433578 h 888872"/>
                  <a:gd name="connsiteX172" fmla="*/ 309118 w 978168"/>
                  <a:gd name="connsiteY172" fmla="*/ 467233 h 888872"/>
                  <a:gd name="connsiteX173" fmla="*/ 334264 w 978168"/>
                  <a:gd name="connsiteY173" fmla="*/ 465582 h 888872"/>
                  <a:gd name="connsiteX174" fmla="*/ 295656 w 978168"/>
                  <a:gd name="connsiteY174" fmla="*/ 415163 h 888872"/>
                  <a:gd name="connsiteX175" fmla="*/ 295656 w 978168"/>
                  <a:gd name="connsiteY175" fmla="*/ 408432 h 888872"/>
                  <a:gd name="connsiteX176" fmla="*/ 290576 w 978168"/>
                  <a:gd name="connsiteY176" fmla="*/ 405003 h 888872"/>
                  <a:gd name="connsiteX177" fmla="*/ 290576 w 978168"/>
                  <a:gd name="connsiteY177" fmla="*/ 398399 h 888872"/>
                  <a:gd name="connsiteX178" fmla="*/ 282194 w 978168"/>
                  <a:gd name="connsiteY178" fmla="*/ 383286 h 888872"/>
                  <a:gd name="connsiteX179" fmla="*/ 277241 w 978168"/>
                  <a:gd name="connsiteY179" fmla="*/ 352933 h 888872"/>
                  <a:gd name="connsiteX180" fmla="*/ 270510 w 978168"/>
                  <a:gd name="connsiteY180" fmla="*/ 324485 h 888872"/>
                  <a:gd name="connsiteX181" fmla="*/ 255397 w 978168"/>
                  <a:gd name="connsiteY181" fmla="*/ 243840 h 888872"/>
                  <a:gd name="connsiteX182" fmla="*/ 288925 w 978168"/>
                  <a:gd name="connsiteY182" fmla="*/ 158115 h 888872"/>
                  <a:gd name="connsiteX183" fmla="*/ 336042 w 978168"/>
                  <a:gd name="connsiteY183" fmla="*/ 104394 h 888872"/>
                  <a:gd name="connsiteX184" fmla="*/ 367919 w 978168"/>
                  <a:gd name="connsiteY184" fmla="*/ 50546 h 888872"/>
                  <a:gd name="connsiteX185" fmla="*/ 419735 w 978168"/>
                  <a:gd name="connsiteY185" fmla="*/ 17018 h 888872"/>
                  <a:gd name="connsiteX186" fmla="*/ 464439 w 978168"/>
                  <a:gd name="connsiteY186" fmla="*/ 0 h 888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</a:cxnLst>
                <a:rect l="l" t="t" r="r" b="b"/>
                <a:pathLst>
                  <a:path w="978168" h="888872">
                    <a:moveTo>
                      <a:pt x="799973" y="0"/>
                    </a:moveTo>
                    <a:cubicBezTo>
                      <a:pt x="799973" y="0"/>
                      <a:pt x="801751" y="254"/>
                      <a:pt x="808990" y="4191"/>
                    </a:cubicBezTo>
                    <a:cubicBezTo>
                      <a:pt x="816737" y="8382"/>
                      <a:pt x="826770" y="13716"/>
                      <a:pt x="833120" y="17018"/>
                    </a:cubicBezTo>
                    <a:cubicBezTo>
                      <a:pt x="845439" y="23495"/>
                      <a:pt x="857504" y="31496"/>
                      <a:pt x="865124" y="43942"/>
                    </a:cubicBezTo>
                    <a:cubicBezTo>
                      <a:pt x="868553" y="48895"/>
                      <a:pt x="873633" y="59055"/>
                      <a:pt x="870204" y="65659"/>
                    </a:cubicBezTo>
                    <a:cubicBezTo>
                      <a:pt x="866902" y="74168"/>
                      <a:pt x="865124" y="87503"/>
                      <a:pt x="856742" y="90932"/>
                    </a:cubicBezTo>
                    <a:cubicBezTo>
                      <a:pt x="846709" y="96012"/>
                      <a:pt x="833247" y="96012"/>
                      <a:pt x="821436" y="94234"/>
                    </a:cubicBezTo>
                    <a:cubicBezTo>
                      <a:pt x="814832" y="94234"/>
                      <a:pt x="808101" y="92583"/>
                      <a:pt x="801370" y="90932"/>
                    </a:cubicBezTo>
                    <a:cubicBezTo>
                      <a:pt x="826516" y="100965"/>
                      <a:pt x="850011" y="112776"/>
                      <a:pt x="866902" y="136271"/>
                    </a:cubicBezTo>
                    <a:cubicBezTo>
                      <a:pt x="868553" y="139573"/>
                      <a:pt x="875284" y="141351"/>
                      <a:pt x="882015" y="141351"/>
                    </a:cubicBezTo>
                    <a:cubicBezTo>
                      <a:pt x="883666" y="141351"/>
                      <a:pt x="883666" y="144653"/>
                      <a:pt x="883666" y="146304"/>
                    </a:cubicBezTo>
                    <a:cubicBezTo>
                      <a:pt x="880237" y="149733"/>
                      <a:pt x="876935" y="151384"/>
                      <a:pt x="878586" y="156464"/>
                    </a:cubicBezTo>
                    <a:lnTo>
                      <a:pt x="883666" y="156464"/>
                    </a:lnTo>
                    <a:cubicBezTo>
                      <a:pt x="892048" y="153035"/>
                      <a:pt x="890397" y="136271"/>
                      <a:pt x="902081" y="141351"/>
                    </a:cubicBezTo>
                    <a:cubicBezTo>
                      <a:pt x="910590" y="146304"/>
                      <a:pt x="913892" y="158115"/>
                      <a:pt x="908812" y="166497"/>
                    </a:cubicBezTo>
                    <a:cubicBezTo>
                      <a:pt x="902081" y="173228"/>
                      <a:pt x="895350" y="178308"/>
                      <a:pt x="888746" y="183261"/>
                    </a:cubicBezTo>
                    <a:cubicBezTo>
                      <a:pt x="886968" y="186690"/>
                      <a:pt x="886968" y="191770"/>
                      <a:pt x="888746" y="195072"/>
                    </a:cubicBezTo>
                    <a:cubicBezTo>
                      <a:pt x="893699" y="201803"/>
                      <a:pt x="895350" y="208534"/>
                      <a:pt x="897128" y="215265"/>
                    </a:cubicBezTo>
                    <a:cubicBezTo>
                      <a:pt x="902081" y="226949"/>
                      <a:pt x="903859" y="240411"/>
                      <a:pt x="908812" y="252222"/>
                    </a:cubicBezTo>
                    <a:cubicBezTo>
                      <a:pt x="915543" y="277368"/>
                      <a:pt x="922274" y="302641"/>
                      <a:pt x="920623" y="327787"/>
                    </a:cubicBezTo>
                    <a:cubicBezTo>
                      <a:pt x="920623" y="341249"/>
                      <a:pt x="913892" y="352933"/>
                      <a:pt x="918972" y="366395"/>
                    </a:cubicBezTo>
                    <a:cubicBezTo>
                      <a:pt x="922274" y="379857"/>
                      <a:pt x="930656" y="389890"/>
                      <a:pt x="937387" y="401701"/>
                    </a:cubicBezTo>
                    <a:cubicBezTo>
                      <a:pt x="944118" y="411734"/>
                      <a:pt x="950849" y="418465"/>
                      <a:pt x="955929" y="428625"/>
                    </a:cubicBezTo>
                    <a:cubicBezTo>
                      <a:pt x="965962" y="445389"/>
                      <a:pt x="984504" y="462153"/>
                      <a:pt x="975995" y="482346"/>
                    </a:cubicBezTo>
                    <a:cubicBezTo>
                      <a:pt x="971042" y="494157"/>
                      <a:pt x="952500" y="492379"/>
                      <a:pt x="940816" y="499110"/>
                    </a:cubicBezTo>
                    <a:cubicBezTo>
                      <a:pt x="930656" y="507492"/>
                      <a:pt x="939038" y="520954"/>
                      <a:pt x="944118" y="529336"/>
                    </a:cubicBezTo>
                    <a:cubicBezTo>
                      <a:pt x="952500" y="544449"/>
                      <a:pt x="934085" y="554609"/>
                      <a:pt x="922274" y="559562"/>
                    </a:cubicBezTo>
                    <a:cubicBezTo>
                      <a:pt x="925703" y="564642"/>
                      <a:pt x="932307" y="562991"/>
                      <a:pt x="934085" y="566293"/>
                    </a:cubicBezTo>
                    <a:cubicBezTo>
                      <a:pt x="935736" y="574675"/>
                      <a:pt x="944118" y="579755"/>
                      <a:pt x="939038" y="588137"/>
                    </a:cubicBezTo>
                    <a:cubicBezTo>
                      <a:pt x="932307" y="598297"/>
                      <a:pt x="912241" y="603250"/>
                      <a:pt x="922274" y="618363"/>
                    </a:cubicBezTo>
                    <a:cubicBezTo>
                      <a:pt x="929005" y="630174"/>
                      <a:pt x="924687" y="643255"/>
                      <a:pt x="920623" y="655320"/>
                    </a:cubicBezTo>
                    <a:cubicBezTo>
                      <a:pt x="915543" y="670433"/>
                      <a:pt x="902081" y="677164"/>
                      <a:pt x="890397" y="680593"/>
                    </a:cubicBezTo>
                    <a:cubicBezTo>
                      <a:pt x="880237" y="683895"/>
                      <a:pt x="868553" y="683895"/>
                      <a:pt x="858393" y="682244"/>
                    </a:cubicBezTo>
                    <a:cubicBezTo>
                      <a:pt x="855091" y="680593"/>
                      <a:pt x="851789" y="678942"/>
                      <a:pt x="848360" y="678942"/>
                    </a:cubicBezTo>
                    <a:cubicBezTo>
                      <a:pt x="819785" y="675513"/>
                      <a:pt x="791210" y="667131"/>
                      <a:pt x="762635" y="667131"/>
                    </a:cubicBezTo>
                    <a:cubicBezTo>
                      <a:pt x="754253" y="668782"/>
                      <a:pt x="745871" y="670433"/>
                      <a:pt x="739140" y="673862"/>
                    </a:cubicBezTo>
                    <a:cubicBezTo>
                      <a:pt x="731647" y="679450"/>
                      <a:pt x="724789" y="685419"/>
                      <a:pt x="718820" y="691896"/>
                    </a:cubicBezTo>
                    <a:lnTo>
                      <a:pt x="718693" y="691896"/>
                    </a:lnTo>
                    <a:cubicBezTo>
                      <a:pt x="717423" y="693420"/>
                      <a:pt x="716153" y="694817"/>
                      <a:pt x="715010" y="696087"/>
                    </a:cubicBezTo>
                    <a:cubicBezTo>
                      <a:pt x="714248" y="696976"/>
                      <a:pt x="713486" y="697865"/>
                      <a:pt x="712851" y="698754"/>
                    </a:cubicBezTo>
                    <a:cubicBezTo>
                      <a:pt x="712343" y="699262"/>
                      <a:pt x="711835" y="699897"/>
                      <a:pt x="711327" y="700405"/>
                    </a:cubicBezTo>
                    <a:cubicBezTo>
                      <a:pt x="706501" y="706628"/>
                      <a:pt x="702056" y="713105"/>
                      <a:pt x="698119" y="719836"/>
                    </a:cubicBezTo>
                    <a:cubicBezTo>
                      <a:pt x="697865" y="720217"/>
                      <a:pt x="697611" y="720598"/>
                      <a:pt x="697357" y="721106"/>
                    </a:cubicBezTo>
                    <a:cubicBezTo>
                      <a:pt x="696976" y="721868"/>
                      <a:pt x="696595" y="722630"/>
                      <a:pt x="696087" y="723392"/>
                    </a:cubicBezTo>
                    <a:cubicBezTo>
                      <a:pt x="690626" y="733679"/>
                      <a:pt x="686435" y="744093"/>
                      <a:pt x="683387" y="754253"/>
                    </a:cubicBezTo>
                    <a:cubicBezTo>
                      <a:pt x="671957" y="792734"/>
                      <a:pt x="676910" y="825754"/>
                      <a:pt x="685038" y="833755"/>
                    </a:cubicBezTo>
                    <a:cubicBezTo>
                      <a:pt x="687197" y="835914"/>
                      <a:pt x="740410" y="852424"/>
                      <a:pt x="777494" y="868934"/>
                    </a:cubicBezTo>
                    <a:cubicBezTo>
                      <a:pt x="794766" y="876554"/>
                      <a:pt x="806831" y="882523"/>
                      <a:pt x="816864" y="888873"/>
                    </a:cubicBezTo>
                    <a:lnTo>
                      <a:pt x="128143" y="888873"/>
                    </a:lnTo>
                    <a:cubicBezTo>
                      <a:pt x="160020" y="865886"/>
                      <a:pt x="191897" y="854964"/>
                      <a:pt x="236601" y="832993"/>
                    </a:cubicBezTo>
                    <a:cubicBezTo>
                      <a:pt x="257556" y="822579"/>
                      <a:pt x="305816" y="800481"/>
                      <a:pt x="322199" y="784098"/>
                    </a:cubicBezTo>
                    <a:cubicBezTo>
                      <a:pt x="331724" y="774573"/>
                      <a:pt x="341376" y="764286"/>
                      <a:pt x="350901" y="753999"/>
                    </a:cubicBezTo>
                    <a:lnTo>
                      <a:pt x="350901" y="753999"/>
                    </a:lnTo>
                    <a:cubicBezTo>
                      <a:pt x="368681" y="733806"/>
                      <a:pt x="386207" y="714629"/>
                      <a:pt x="406908" y="696849"/>
                    </a:cubicBezTo>
                    <a:cubicBezTo>
                      <a:pt x="413131" y="691261"/>
                      <a:pt x="419354" y="686308"/>
                      <a:pt x="425196" y="682244"/>
                    </a:cubicBezTo>
                    <a:cubicBezTo>
                      <a:pt x="426847" y="680593"/>
                      <a:pt x="426847" y="677164"/>
                      <a:pt x="428498" y="675513"/>
                    </a:cubicBezTo>
                    <a:cubicBezTo>
                      <a:pt x="420116" y="678942"/>
                      <a:pt x="415036" y="685673"/>
                      <a:pt x="406654" y="688975"/>
                    </a:cubicBezTo>
                    <a:cubicBezTo>
                      <a:pt x="405003" y="688975"/>
                      <a:pt x="403352" y="687324"/>
                      <a:pt x="405003" y="685673"/>
                    </a:cubicBezTo>
                    <a:cubicBezTo>
                      <a:pt x="410972" y="681101"/>
                      <a:pt x="416941" y="676656"/>
                      <a:pt x="422910" y="672211"/>
                    </a:cubicBezTo>
                    <a:lnTo>
                      <a:pt x="421767" y="672211"/>
                    </a:lnTo>
                    <a:cubicBezTo>
                      <a:pt x="420116" y="672211"/>
                      <a:pt x="420116" y="670433"/>
                      <a:pt x="420116" y="668782"/>
                    </a:cubicBezTo>
                    <a:cubicBezTo>
                      <a:pt x="398272" y="665480"/>
                      <a:pt x="381508" y="680593"/>
                      <a:pt x="366395" y="694055"/>
                    </a:cubicBezTo>
                    <a:cubicBezTo>
                      <a:pt x="362966" y="695706"/>
                      <a:pt x="359664" y="692277"/>
                      <a:pt x="358013" y="692277"/>
                    </a:cubicBezTo>
                    <a:cubicBezTo>
                      <a:pt x="332740" y="700786"/>
                      <a:pt x="314325" y="722630"/>
                      <a:pt x="289052" y="732663"/>
                    </a:cubicBezTo>
                    <a:lnTo>
                      <a:pt x="289052" y="729234"/>
                    </a:lnTo>
                    <a:cubicBezTo>
                      <a:pt x="279019" y="732663"/>
                      <a:pt x="269240" y="738759"/>
                      <a:pt x="258826" y="741045"/>
                    </a:cubicBezTo>
                    <a:cubicBezTo>
                      <a:pt x="243713" y="744474"/>
                      <a:pt x="230251" y="742696"/>
                      <a:pt x="216789" y="742696"/>
                    </a:cubicBezTo>
                    <a:cubicBezTo>
                      <a:pt x="196469" y="744728"/>
                      <a:pt x="176149" y="749300"/>
                      <a:pt x="155702" y="753618"/>
                    </a:cubicBezTo>
                    <a:cubicBezTo>
                      <a:pt x="155194" y="753745"/>
                      <a:pt x="154559" y="753872"/>
                      <a:pt x="154051" y="753999"/>
                    </a:cubicBezTo>
                    <a:cubicBezTo>
                      <a:pt x="143129" y="757047"/>
                      <a:pt x="132715" y="761111"/>
                      <a:pt x="122682" y="766699"/>
                    </a:cubicBezTo>
                    <a:cubicBezTo>
                      <a:pt x="122301" y="766826"/>
                      <a:pt x="121920" y="767080"/>
                      <a:pt x="121539" y="767334"/>
                    </a:cubicBezTo>
                    <a:cubicBezTo>
                      <a:pt x="120777" y="768350"/>
                      <a:pt x="119888" y="769366"/>
                      <a:pt x="119126" y="770255"/>
                    </a:cubicBezTo>
                    <a:cubicBezTo>
                      <a:pt x="115570" y="774192"/>
                      <a:pt x="112395" y="777875"/>
                      <a:pt x="107569" y="780288"/>
                    </a:cubicBezTo>
                    <a:cubicBezTo>
                      <a:pt x="97282" y="785495"/>
                      <a:pt x="88900" y="794639"/>
                      <a:pt x="79756" y="802132"/>
                    </a:cubicBezTo>
                    <a:cubicBezTo>
                      <a:pt x="79121" y="802640"/>
                      <a:pt x="78105" y="802894"/>
                      <a:pt x="77089" y="803021"/>
                    </a:cubicBezTo>
                    <a:cubicBezTo>
                      <a:pt x="68072" y="811657"/>
                      <a:pt x="59182" y="820420"/>
                      <a:pt x="50038" y="828802"/>
                    </a:cubicBezTo>
                    <a:cubicBezTo>
                      <a:pt x="49403" y="829437"/>
                      <a:pt x="46736" y="829818"/>
                      <a:pt x="44831" y="829437"/>
                    </a:cubicBezTo>
                    <a:cubicBezTo>
                      <a:pt x="44831" y="829437"/>
                      <a:pt x="44831" y="829395"/>
                      <a:pt x="44831" y="829310"/>
                    </a:cubicBezTo>
                    <a:cubicBezTo>
                      <a:pt x="44831" y="829310"/>
                      <a:pt x="45466" y="828294"/>
                      <a:pt x="45847" y="827659"/>
                    </a:cubicBezTo>
                    <a:cubicBezTo>
                      <a:pt x="47244" y="825373"/>
                      <a:pt x="48768" y="822960"/>
                      <a:pt x="50165" y="820674"/>
                    </a:cubicBezTo>
                    <a:cubicBezTo>
                      <a:pt x="51816" y="818007"/>
                      <a:pt x="53467" y="815467"/>
                      <a:pt x="55118" y="812800"/>
                    </a:cubicBezTo>
                    <a:cubicBezTo>
                      <a:pt x="57404" y="809371"/>
                      <a:pt x="59817" y="805942"/>
                      <a:pt x="62230" y="802640"/>
                    </a:cubicBezTo>
                    <a:cubicBezTo>
                      <a:pt x="62992" y="801751"/>
                      <a:pt x="62738" y="800989"/>
                      <a:pt x="62230" y="800354"/>
                    </a:cubicBezTo>
                    <a:cubicBezTo>
                      <a:pt x="61722" y="799846"/>
                      <a:pt x="60833" y="799465"/>
                      <a:pt x="59944" y="799465"/>
                    </a:cubicBezTo>
                    <a:cubicBezTo>
                      <a:pt x="68326" y="791337"/>
                      <a:pt x="78232" y="784479"/>
                      <a:pt x="88138" y="778510"/>
                    </a:cubicBezTo>
                    <a:lnTo>
                      <a:pt x="88138" y="778129"/>
                    </a:lnTo>
                    <a:cubicBezTo>
                      <a:pt x="86995" y="778637"/>
                      <a:pt x="85344" y="777621"/>
                      <a:pt x="86233" y="776478"/>
                    </a:cubicBezTo>
                    <a:cubicBezTo>
                      <a:pt x="87249" y="774954"/>
                      <a:pt x="88138" y="773430"/>
                      <a:pt x="89154" y="771906"/>
                    </a:cubicBezTo>
                    <a:cubicBezTo>
                      <a:pt x="89154" y="771398"/>
                      <a:pt x="89408" y="770890"/>
                      <a:pt x="89662" y="770382"/>
                    </a:cubicBezTo>
                    <a:cubicBezTo>
                      <a:pt x="89154" y="770001"/>
                      <a:pt x="88773" y="769493"/>
                      <a:pt x="88392" y="769112"/>
                    </a:cubicBezTo>
                    <a:cubicBezTo>
                      <a:pt x="85598" y="770890"/>
                      <a:pt x="82804" y="772541"/>
                      <a:pt x="80518" y="774573"/>
                    </a:cubicBezTo>
                    <a:cubicBezTo>
                      <a:pt x="76454" y="778256"/>
                      <a:pt x="73279" y="785622"/>
                      <a:pt x="67183" y="785622"/>
                    </a:cubicBezTo>
                    <a:cubicBezTo>
                      <a:pt x="66802" y="785622"/>
                      <a:pt x="65659" y="785495"/>
                      <a:pt x="64643" y="785241"/>
                    </a:cubicBezTo>
                    <a:cubicBezTo>
                      <a:pt x="63881" y="785114"/>
                      <a:pt x="63246" y="784860"/>
                      <a:pt x="62865" y="784606"/>
                    </a:cubicBezTo>
                    <a:cubicBezTo>
                      <a:pt x="62865" y="784479"/>
                      <a:pt x="62865" y="784352"/>
                      <a:pt x="63119" y="784225"/>
                    </a:cubicBezTo>
                    <a:cubicBezTo>
                      <a:pt x="63246" y="784098"/>
                      <a:pt x="63246" y="783971"/>
                      <a:pt x="63373" y="783717"/>
                    </a:cubicBezTo>
                    <a:cubicBezTo>
                      <a:pt x="63373" y="783590"/>
                      <a:pt x="63373" y="783463"/>
                      <a:pt x="63627" y="783336"/>
                    </a:cubicBezTo>
                    <a:cubicBezTo>
                      <a:pt x="63881" y="782828"/>
                      <a:pt x="64135" y="782320"/>
                      <a:pt x="64389" y="781939"/>
                    </a:cubicBezTo>
                    <a:lnTo>
                      <a:pt x="65151" y="780415"/>
                    </a:lnTo>
                    <a:cubicBezTo>
                      <a:pt x="65151" y="780415"/>
                      <a:pt x="65659" y="779653"/>
                      <a:pt x="65786" y="779272"/>
                    </a:cubicBezTo>
                    <a:cubicBezTo>
                      <a:pt x="66294" y="778510"/>
                      <a:pt x="66675" y="777875"/>
                      <a:pt x="67056" y="777113"/>
                    </a:cubicBezTo>
                    <a:cubicBezTo>
                      <a:pt x="67310" y="776605"/>
                      <a:pt x="67691" y="776097"/>
                      <a:pt x="67945" y="775589"/>
                    </a:cubicBezTo>
                    <a:cubicBezTo>
                      <a:pt x="68580" y="774319"/>
                      <a:pt x="69342" y="773176"/>
                      <a:pt x="70104" y="771906"/>
                    </a:cubicBezTo>
                    <a:cubicBezTo>
                      <a:pt x="70485" y="771271"/>
                      <a:pt x="70739" y="770763"/>
                      <a:pt x="71120" y="770128"/>
                    </a:cubicBezTo>
                    <a:cubicBezTo>
                      <a:pt x="71755" y="769112"/>
                      <a:pt x="72263" y="768096"/>
                      <a:pt x="72898" y="767080"/>
                    </a:cubicBezTo>
                    <a:cubicBezTo>
                      <a:pt x="73787" y="765683"/>
                      <a:pt x="72898" y="764540"/>
                      <a:pt x="71628" y="764032"/>
                    </a:cubicBezTo>
                    <a:cubicBezTo>
                      <a:pt x="74803" y="760095"/>
                      <a:pt x="78613" y="756666"/>
                      <a:pt x="83185" y="753999"/>
                    </a:cubicBezTo>
                    <a:lnTo>
                      <a:pt x="82677" y="753999"/>
                    </a:lnTo>
                    <a:cubicBezTo>
                      <a:pt x="89027" y="750824"/>
                      <a:pt x="95504" y="746887"/>
                      <a:pt x="101981" y="743204"/>
                    </a:cubicBezTo>
                    <a:cubicBezTo>
                      <a:pt x="102870" y="742442"/>
                      <a:pt x="103759" y="741680"/>
                      <a:pt x="104775" y="740918"/>
                    </a:cubicBezTo>
                    <a:cubicBezTo>
                      <a:pt x="95123" y="744093"/>
                      <a:pt x="86487" y="748411"/>
                      <a:pt x="77978" y="753999"/>
                    </a:cubicBezTo>
                    <a:cubicBezTo>
                      <a:pt x="77978" y="753999"/>
                      <a:pt x="75819" y="754888"/>
                      <a:pt x="75184" y="755523"/>
                    </a:cubicBezTo>
                    <a:cubicBezTo>
                      <a:pt x="75184" y="755523"/>
                      <a:pt x="73279" y="756285"/>
                      <a:pt x="70993" y="753999"/>
                    </a:cubicBezTo>
                    <a:cubicBezTo>
                      <a:pt x="70739" y="753745"/>
                      <a:pt x="70612" y="753364"/>
                      <a:pt x="70612" y="752856"/>
                    </a:cubicBezTo>
                    <a:cubicBezTo>
                      <a:pt x="72263" y="749427"/>
                      <a:pt x="77343" y="747776"/>
                      <a:pt x="80645" y="744474"/>
                    </a:cubicBezTo>
                    <a:cubicBezTo>
                      <a:pt x="82296" y="744474"/>
                      <a:pt x="83947" y="744474"/>
                      <a:pt x="83947" y="746125"/>
                    </a:cubicBezTo>
                    <a:cubicBezTo>
                      <a:pt x="137795" y="704088"/>
                      <a:pt x="211709" y="714121"/>
                      <a:pt x="273812" y="692277"/>
                    </a:cubicBezTo>
                    <a:cubicBezTo>
                      <a:pt x="278892" y="688975"/>
                      <a:pt x="283972" y="685673"/>
                      <a:pt x="288925" y="682244"/>
                    </a:cubicBezTo>
                    <a:cubicBezTo>
                      <a:pt x="297307" y="678942"/>
                      <a:pt x="304038" y="670433"/>
                      <a:pt x="314198" y="665480"/>
                    </a:cubicBezTo>
                    <a:cubicBezTo>
                      <a:pt x="327660" y="655320"/>
                      <a:pt x="337693" y="643636"/>
                      <a:pt x="342773" y="626872"/>
                    </a:cubicBezTo>
                    <a:cubicBezTo>
                      <a:pt x="342773" y="625094"/>
                      <a:pt x="340995" y="623443"/>
                      <a:pt x="340995" y="623443"/>
                    </a:cubicBezTo>
                    <a:cubicBezTo>
                      <a:pt x="319151" y="646938"/>
                      <a:pt x="294005" y="665480"/>
                      <a:pt x="267081" y="678942"/>
                    </a:cubicBezTo>
                    <a:cubicBezTo>
                      <a:pt x="231902" y="697357"/>
                      <a:pt x="193167" y="694055"/>
                      <a:pt x="156210" y="699008"/>
                    </a:cubicBezTo>
                    <a:cubicBezTo>
                      <a:pt x="157861" y="695706"/>
                      <a:pt x="161290" y="695706"/>
                      <a:pt x="164592" y="695706"/>
                    </a:cubicBezTo>
                    <a:cubicBezTo>
                      <a:pt x="164592" y="690626"/>
                      <a:pt x="168021" y="688975"/>
                      <a:pt x="171323" y="685673"/>
                    </a:cubicBezTo>
                    <a:lnTo>
                      <a:pt x="176403" y="685673"/>
                    </a:lnTo>
                    <a:cubicBezTo>
                      <a:pt x="178054" y="685673"/>
                      <a:pt x="178054" y="682244"/>
                      <a:pt x="179705" y="682244"/>
                    </a:cubicBezTo>
                    <a:cubicBezTo>
                      <a:pt x="183134" y="682244"/>
                      <a:pt x="188214" y="680593"/>
                      <a:pt x="186436" y="680593"/>
                    </a:cubicBezTo>
                    <a:cubicBezTo>
                      <a:pt x="181483" y="673862"/>
                      <a:pt x="171323" y="685673"/>
                      <a:pt x="162941" y="680593"/>
                    </a:cubicBezTo>
                    <a:cubicBezTo>
                      <a:pt x="166370" y="677164"/>
                      <a:pt x="164592" y="672211"/>
                      <a:pt x="168021" y="670433"/>
                    </a:cubicBezTo>
                    <a:lnTo>
                      <a:pt x="174752" y="670433"/>
                    </a:lnTo>
                    <a:cubicBezTo>
                      <a:pt x="174752" y="667131"/>
                      <a:pt x="178054" y="663829"/>
                      <a:pt x="178054" y="663829"/>
                    </a:cubicBezTo>
                    <a:cubicBezTo>
                      <a:pt x="203327" y="648716"/>
                      <a:pt x="226822" y="636905"/>
                      <a:pt x="250317" y="623443"/>
                    </a:cubicBezTo>
                    <a:cubicBezTo>
                      <a:pt x="245237" y="623443"/>
                      <a:pt x="241935" y="628523"/>
                      <a:pt x="236855" y="625094"/>
                    </a:cubicBezTo>
                    <a:cubicBezTo>
                      <a:pt x="240284" y="625094"/>
                      <a:pt x="236855" y="620141"/>
                      <a:pt x="240284" y="620141"/>
                    </a:cubicBezTo>
                    <a:cubicBezTo>
                      <a:pt x="258699" y="615061"/>
                      <a:pt x="273812" y="605028"/>
                      <a:pt x="292354" y="598297"/>
                    </a:cubicBezTo>
                    <a:cubicBezTo>
                      <a:pt x="285623" y="598297"/>
                      <a:pt x="280543" y="603250"/>
                      <a:pt x="273812" y="598297"/>
                    </a:cubicBezTo>
                    <a:cubicBezTo>
                      <a:pt x="277241" y="596519"/>
                      <a:pt x="278892" y="593217"/>
                      <a:pt x="283972" y="593217"/>
                    </a:cubicBezTo>
                    <a:lnTo>
                      <a:pt x="283972" y="588137"/>
                    </a:lnTo>
                    <a:cubicBezTo>
                      <a:pt x="283972" y="586486"/>
                      <a:pt x="285623" y="586486"/>
                      <a:pt x="287274" y="586486"/>
                    </a:cubicBezTo>
                    <a:cubicBezTo>
                      <a:pt x="285623" y="586486"/>
                      <a:pt x="283972" y="584835"/>
                      <a:pt x="283972" y="584835"/>
                    </a:cubicBezTo>
                    <a:cubicBezTo>
                      <a:pt x="285623" y="581406"/>
                      <a:pt x="290576" y="583184"/>
                      <a:pt x="294005" y="579755"/>
                    </a:cubicBezTo>
                    <a:cubicBezTo>
                      <a:pt x="292354" y="579755"/>
                      <a:pt x="288925" y="579755"/>
                      <a:pt x="288925" y="578104"/>
                    </a:cubicBezTo>
                    <a:cubicBezTo>
                      <a:pt x="294005" y="571373"/>
                      <a:pt x="302387" y="569722"/>
                      <a:pt x="310769" y="568071"/>
                    </a:cubicBezTo>
                    <a:cubicBezTo>
                      <a:pt x="309118" y="564642"/>
                      <a:pt x="304038" y="568071"/>
                      <a:pt x="304038" y="564642"/>
                    </a:cubicBezTo>
                    <a:cubicBezTo>
                      <a:pt x="304038" y="562991"/>
                      <a:pt x="305816" y="562991"/>
                      <a:pt x="307467" y="562991"/>
                    </a:cubicBezTo>
                    <a:lnTo>
                      <a:pt x="304038" y="562991"/>
                    </a:lnTo>
                    <a:cubicBezTo>
                      <a:pt x="300736" y="561340"/>
                      <a:pt x="302387" y="557911"/>
                      <a:pt x="302387" y="556260"/>
                    </a:cubicBezTo>
                    <a:cubicBezTo>
                      <a:pt x="312420" y="544449"/>
                      <a:pt x="312420" y="529336"/>
                      <a:pt x="317500" y="516001"/>
                    </a:cubicBezTo>
                    <a:cubicBezTo>
                      <a:pt x="315849" y="516001"/>
                      <a:pt x="314198" y="516001"/>
                      <a:pt x="314198" y="514223"/>
                    </a:cubicBezTo>
                    <a:cubicBezTo>
                      <a:pt x="297307" y="532765"/>
                      <a:pt x="270510" y="539496"/>
                      <a:pt x="245237" y="546227"/>
                    </a:cubicBezTo>
                    <a:lnTo>
                      <a:pt x="236855" y="546227"/>
                    </a:lnTo>
                    <a:cubicBezTo>
                      <a:pt x="228473" y="549529"/>
                      <a:pt x="216662" y="549529"/>
                      <a:pt x="208280" y="544449"/>
                    </a:cubicBezTo>
                    <a:cubicBezTo>
                      <a:pt x="201549" y="541147"/>
                      <a:pt x="198247" y="536067"/>
                      <a:pt x="191516" y="531114"/>
                    </a:cubicBezTo>
                    <a:cubicBezTo>
                      <a:pt x="178054" y="522605"/>
                      <a:pt x="164592" y="516001"/>
                      <a:pt x="149479" y="510921"/>
                    </a:cubicBezTo>
                    <a:cubicBezTo>
                      <a:pt x="107569" y="497459"/>
                      <a:pt x="63881" y="490728"/>
                      <a:pt x="20193" y="492379"/>
                    </a:cubicBezTo>
                    <a:cubicBezTo>
                      <a:pt x="38608" y="482346"/>
                      <a:pt x="59055" y="481457"/>
                      <a:pt x="78994" y="475615"/>
                    </a:cubicBezTo>
                    <a:cubicBezTo>
                      <a:pt x="107569" y="467233"/>
                      <a:pt x="134366" y="457200"/>
                      <a:pt x="164592" y="458851"/>
                    </a:cubicBezTo>
                    <a:cubicBezTo>
                      <a:pt x="159639" y="457200"/>
                      <a:pt x="152908" y="458851"/>
                      <a:pt x="147828" y="458851"/>
                    </a:cubicBezTo>
                    <a:cubicBezTo>
                      <a:pt x="124333" y="457200"/>
                      <a:pt x="100838" y="463804"/>
                      <a:pt x="75565" y="468884"/>
                    </a:cubicBezTo>
                    <a:cubicBezTo>
                      <a:pt x="58801" y="472313"/>
                      <a:pt x="43688" y="479044"/>
                      <a:pt x="26924" y="482346"/>
                    </a:cubicBezTo>
                    <a:cubicBezTo>
                      <a:pt x="16764" y="485648"/>
                      <a:pt x="11811" y="495808"/>
                      <a:pt x="0" y="494157"/>
                    </a:cubicBezTo>
                    <a:lnTo>
                      <a:pt x="0" y="489077"/>
                    </a:lnTo>
                    <a:cubicBezTo>
                      <a:pt x="16764" y="468884"/>
                      <a:pt x="36957" y="448691"/>
                      <a:pt x="63881" y="447040"/>
                    </a:cubicBezTo>
                    <a:cubicBezTo>
                      <a:pt x="94107" y="441960"/>
                      <a:pt x="122682" y="447040"/>
                      <a:pt x="152908" y="450469"/>
                    </a:cubicBezTo>
                    <a:cubicBezTo>
                      <a:pt x="174752" y="452120"/>
                      <a:pt x="194945" y="457200"/>
                      <a:pt x="216662" y="462153"/>
                    </a:cubicBezTo>
                    <a:cubicBezTo>
                      <a:pt x="225171" y="462153"/>
                      <a:pt x="226822" y="475615"/>
                      <a:pt x="233553" y="477266"/>
                    </a:cubicBezTo>
                    <a:cubicBezTo>
                      <a:pt x="243586" y="480695"/>
                      <a:pt x="253619" y="477266"/>
                      <a:pt x="263779" y="483997"/>
                    </a:cubicBezTo>
                    <a:cubicBezTo>
                      <a:pt x="263779" y="480695"/>
                      <a:pt x="262128" y="477266"/>
                      <a:pt x="263779" y="473964"/>
                    </a:cubicBezTo>
                    <a:cubicBezTo>
                      <a:pt x="270510" y="467233"/>
                      <a:pt x="278892" y="475615"/>
                      <a:pt x="285623" y="472313"/>
                    </a:cubicBezTo>
                    <a:cubicBezTo>
                      <a:pt x="299085" y="463804"/>
                      <a:pt x="273812" y="448691"/>
                      <a:pt x="267081" y="437007"/>
                    </a:cubicBezTo>
                    <a:cubicBezTo>
                      <a:pt x="267081" y="435356"/>
                      <a:pt x="268859" y="433578"/>
                      <a:pt x="268859" y="433578"/>
                    </a:cubicBezTo>
                    <a:cubicBezTo>
                      <a:pt x="282194" y="445389"/>
                      <a:pt x="292354" y="458851"/>
                      <a:pt x="309118" y="467233"/>
                    </a:cubicBezTo>
                    <a:cubicBezTo>
                      <a:pt x="317500" y="470535"/>
                      <a:pt x="337693" y="475615"/>
                      <a:pt x="334264" y="465582"/>
                    </a:cubicBezTo>
                    <a:cubicBezTo>
                      <a:pt x="325882" y="447040"/>
                      <a:pt x="309118" y="431927"/>
                      <a:pt x="295656" y="415163"/>
                    </a:cubicBezTo>
                    <a:lnTo>
                      <a:pt x="295656" y="408432"/>
                    </a:lnTo>
                    <a:cubicBezTo>
                      <a:pt x="292354" y="408432"/>
                      <a:pt x="292354" y="406781"/>
                      <a:pt x="290576" y="405003"/>
                    </a:cubicBezTo>
                    <a:lnTo>
                      <a:pt x="290576" y="398399"/>
                    </a:lnTo>
                    <a:cubicBezTo>
                      <a:pt x="283972" y="394970"/>
                      <a:pt x="285623" y="388239"/>
                      <a:pt x="282194" y="383286"/>
                    </a:cubicBezTo>
                    <a:cubicBezTo>
                      <a:pt x="277241" y="374777"/>
                      <a:pt x="280543" y="363093"/>
                      <a:pt x="277241" y="352933"/>
                    </a:cubicBezTo>
                    <a:cubicBezTo>
                      <a:pt x="273812" y="342900"/>
                      <a:pt x="272161" y="334518"/>
                      <a:pt x="270510" y="324485"/>
                    </a:cubicBezTo>
                    <a:cubicBezTo>
                      <a:pt x="265430" y="295910"/>
                      <a:pt x="258699" y="270637"/>
                      <a:pt x="255397" y="243840"/>
                    </a:cubicBezTo>
                    <a:cubicBezTo>
                      <a:pt x="251968" y="211836"/>
                      <a:pt x="273812" y="186690"/>
                      <a:pt x="288925" y="158115"/>
                    </a:cubicBezTo>
                    <a:cubicBezTo>
                      <a:pt x="300736" y="137922"/>
                      <a:pt x="314198" y="117856"/>
                      <a:pt x="336042" y="104394"/>
                    </a:cubicBezTo>
                    <a:cubicBezTo>
                      <a:pt x="340995" y="84201"/>
                      <a:pt x="354457" y="67437"/>
                      <a:pt x="367919" y="50546"/>
                    </a:cubicBezTo>
                    <a:cubicBezTo>
                      <a:pt x="381381" y="34163"/>
                      <a:pt x="403606" y="24257"/>
                      <a:pt x="419735" y="17018"/>
                    </a:cubicBezTo>
                    <a:cubicBezTo>
                      <a:pt x="443230" y="6477"/>
                      <a:pt x="464439" y="0"/>
                      <a:pt x="464439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5" name="Forme libre 14">
                <a:extLst>
                  <a:ext uri="{FF2B5EF4-FFF2-40B4-BE49-F238E27FC236}">
                    <a16:creationId xmlns:a16="http://schemas.microsoft.com/office/drawing/2014/main" id="{B4C6C16E-D2B8-F3B4-D66F-9F8F4F0E4192}"/>
                  </a:ext>
                </a:extLst>
              </p:cNvPr>
              <p:cNvSpPr/>
              <p:nvPr/>
            </p:nvSpPr>
            <p:spPr>
              <a:xfrm>
                <a:off x="7105522" y="12301966"/>
                <a:ext cx="109824" cy="96345"/>
              </a:xfrm>
              <a:custGeom>
                <a:avLst/>
                <a:gdLst>
                  <a:gd name="connsiteX0" fmla="*/ 65659 w 109824"/>
                  <a:gd name="connsiteY0" fmla="*/ 16526 h 96345"/>
                  <a:gd name="connsiteX1" fmla="*/ 82423 w 109824"/>
                  <a:gd name="connsiteY1" fmla="*/ 21605 h 96345"/>
                  <a:gd name="connsiteX2" fmla="*/ 48768 w 109824"/>
                  <a:gd name="connsiteY2" fmla="*/ 51832 h 96345"/>
                  <a:gd name="connsiteX3" fmla="*/ 43688 w 109824"/>
                  <a:gd name="connsiteY3" fmla="*/ 51832 h 96345"/>
                  <a:gd name="connsiteX4" fmla="*/ 35306 w 109824"/>
                  <a:gd name="connsiteY4" fmla="*/ 63642 h 96345"/>
                  <a:gd name="connsiteX5" fmla="*/ 20193 w 109824"/>
                  <a:gd name="connsiteY5" fmla="*/ 65294 h 96345"/>
                  <a:gd name="connsiteX6" fmla="*/ 45339 w 109824"/>
                  <a:gd name="connsiteY6" fmla="*/ 75327 h 96345"/>
                  <a:gd name="connsiteX7" fmla="*/ 50419 w 109824"/>
                  <a:gd name="connsiteY7" fmla="*/ 82058 h 96345"/>
                  <a:gd name="connsiteX8" fmla="*/ 53721 w 109824"/>
                  <a:gd name="connsiteY8" fmla="*/ 80407 h 96345"/>
                  <a:gd name="connsiteX9" fmla="*/ 57150 w 109824"/>
                  <a:gd name="connsiteY9" fmla="*/ 82058 h 96345"/>
                  <a:gd name="connsiteX10" fmla="*/ 57150 w 109824"/>
                  <a:gd name="connsiteY10" fmla="*/ 88789 h 96345"/>
                  <a:gd name="connsiteX11" fmla="*/ 36957 w 109824"/>
                  <a:gd name="connsiteY11" fmla="*/ 93869 h 96345"/>
                  <a:gd name="connsiteX12" fmla="*/ 75565 w 109824"/>
                  <a:gd name="connsiteY12" fmla="*/ 93869 h 96345"/>
                  <a:gd name="connsiteX13" fmla="*/ 82296 w 109824"/>
                  <a:gd name="connsiteY13" fmla="*/ 65294 h 96345"/>
                  <a:gd name="connsiteX14" fmla="*/ 78994 w 109824"/>
                  <a:gd name="connsiteY14" fmla="*/ 60214 h 96345"/>
                  <a:gd name="connsiteX15" fmla="*/ 89027 w 109824"/>
                  <a:gd name="connsiteY15" fmla="*/ 50180 h 96345"/>
                  <a:gd name="connsiteX16" fmla="*/ 99060 w 109824"/>
                  <a:gd name="connsiteY16" fmla="*/ 45101 h 96345"/>
                  <a:gd name="connsiteX17" fmla="*/ 93980 w 109824"/>
                  <a:gd name="connsiteY17" fmla="*/ 36719 h 96345"/>
                  <a:gd name="connsiteX18" fmla="*/ 109093 w 109824"/>
                  <a:gd name="connsiteY18" fmla="*/ 9795 h 96345"/>
                  <a:gd name="connsiteX19" fmla="*/ 85598 w 109824"/>
                  <a:gd name="connsiteY19" fmla="*/ 1413 h 96345"/>
                  <a:gd name="connsiteX20" fmla="*/ 57023 w 109824"/>
                  <a:gd name="connsiteY20" fmla="*/ 3064 h 96345"/>
                  <a:gd name="connsiteX21" fmla="*/ 31877 w 109824"/>
                  <a:gd name="connsiteY21" fmla="*/ 9795 h 96345"/>
                  <a:gd name="connsiteX22" fmla="*/ 0 w 109824"/>
                  <a:gd name="connsiteY22" fmla="*/ 26559 h 96345"/>
                  <a:gd name="connsiteX23" fmla="*/ 36957 w 109824"/>
                  <a:gd name="connsiteY23" fmla="*/ 16526 h 96345"/>
                  <a:gd name="connsiteX24" fmla="*/ 65532 w 109824"/>
                  <a:gd name="connsiteY24" fmla="*/ 16526 h 96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9824" h="96345">
                    <a:moveTo>
                      <a:pt x="65659" y="16526"/>
                    </a:moveTo>
                    <a:cubicBezTo>
                      <a:pt x="72390" y="18177"/>
                      <a:pt x="82423" y="18177"/>
                      <a:pt x="82423" y="21605"/>
                    </a:cubicBezTo>
                    <a:cubicBezTo>
                      <a:pt x="79121" y="35067"/>
                      <a:pt x="58928" y="38370"/>
                      <a:pt x="48768" y="51832"/>
                    </a:cubicBezTo>
                    <a:lnTo>
                      <a:pt x="43688" y="51832"/>
                    </a:lnTo>
                    <a:cubicBezTo>
                      <a:pt x="38608" y="55134"/>
                      <a:pt x="40386" y="63642"/>
                      <a:pt x="35306" y="63642"/>
                    </a:cubicBezTo>
                    <a:cubicBezTo>
                      <a:pt x="30226" y="61991"/>
                      <a:pt x="25273" y="63642"/>
                      <a:pt x="20193" y="65294"/>
                    </a:cubicBezTo>
                    <a:cubicBezTo>
                      <a:pt x="26924" y="72025"/>
                      <a:pt x="35306" y="77104"/>
                      <a:pt x="45339" y="75327"/>
                    </a:cubicBezTo>
                    <a:cubicBezTo>
                      <a:pt x="46990" y="75327"/>
                      <a:pt x="50419" y="78755"/>
                      <a:pt x="50419" y="82058"/>
                    </a:cubicBezTo>
                    <a:cubicBezTo>
                      <a:pt x="50419" y="82058"/>
                      <a:pt x="52070" y="82058"/>
                      <a:pt x="53721" y="80407"/>
                    </a:cubicBezTo>
                    <a:cubicBezTo>
                      <a:pt x="55372" y="80407"/>
                      <a:pt x="57150" y="80407"/>
                      <a:pt x="57150" y="82058"/>
                    </a:cubicBezTo>
                    <a:lnTo>
                      <a:pt x="57150" y="88789"/>
                    </a:lnTo>
                    <a:cubicBezTo>
                      <a:pt x="52070" y="95520"/>
                      <a:pt x="43688" y="92090"/>
                      <a:pt x="36957" y="93869"/>
                    </a:cubicBezTo>
                    <a:cubicBezTo>
                      <a:pt x="50419" y="97171"/>
                      <a:pt x="63881" y="97171"/>
                      <a:pt x="75565" y="93869"/>
                    </a:cubicBezTo>
                    <a:cubicBezTo>
                      <a:pt x="85598" y="90566"/>
                      <a:pt x="75565" y="73676"/>
                      <a:pt x="82296" y="65294"/>
                    </a:cubicBezTo>
                    <a:cubicBezTo>
                      <a:pt x="78994" y="65294"/>
                      <a:pt x="82296" y="60214"/>
                      <a:pt x="78994" y="60214"/>
                    </a:cubicBezTo>
                    <a:cubicBezTo>
                      <a:pt x="82296" y="56912"/>
                      <a:pt x="85725" y="51832"/>
                      <a:pt x="89027" y="50180"/>
                    </a:cubicBezTo>
                    <a:cubicBezTo>
                      <a:pt x="92456" y="50180"/>
                      <a:pt x="97409" y="48529"/>
                      <a:pt x="99060" y="45101"/>
                    </a:cubicBezTo>
                    <a:cubicBezTo>
                      <a:pt x="99060" y="41799"/>
                      <a:pt x="92329" y="40021"/>
                      <a:pt x="93980" y="36719"/>
                    </a:cubicBezTo>
                    <a:cubicBezTo>
                      <a:pt x="104013" y="29988"/>
                      <a:pt x="112395" y="19954"/>
                      <a:pt x="109093" y="9795"/>
                    </a:cubicBezTo>
                    <a:cubicBezTo>
                      <a:pt x="107442" y="4715"/>
                      <a:pt x="93980" y="4715"/>
                      <a:pt x="85598" y="1413"/>
                    </a:cubicBezTo>
                    <a:cubicBezTo>
                      <a:pt x="77216" y="-1889"/>
                      <a:pt x="67056" y="1413"/>
                      <a:pt x="57023" y="3064"/>
                    </a:cubicBezTo>
                    <a:cubicBezTo>
                      <a:pt x="48641" y="3064"/>
                      <a:pt x="40259" y="8144"/>
                      <a:pt x="31877" y="9795"/>
                    </a:cubicBezTo>
                    <a:cubicBezTo>
                      <a:pt x="20066" y="13097"/>
                      <a:pt x="10033" y="19827"/>
                      <a:pt x="0" y="26559"/>
                    </a:cubicBezTo>
                    <a:cubicBezTo>
                      <a:pt x="11811" y="21478"/>
                      <a:pt x="23495" y="19827"/>
                      <a:pt x="36957" y="16526"/>
                    </a:cubicBezTo>
                    <a:cubicBezTo>
                      <a:pt x="46990" y="16526"/>
                      <a:pt x="55626" y="13986"/>
                      <a:pt x="65532" y="16526"/>
                    </a:cubicBezTo>
                    <a:close/>
                  </a:path>
                </a:pathLst>
              </a:custGeom>
              <a:solidFill>
                <a:srgbClr val="9D9D9C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6" name="Graphique 2">
              <a:extLst>
                <a:ext uri="{FF2B5EF4-FFF2-40B4-BE49-F238E27FC236}">
                  <a16:creationId xmlns:a16="http://schemas.microsoft.com/office/drawing/2014/main" id="{06CCA257-65FA-783D-4B22-8FCCD50B1AB5}"/>
                </a:ext>
              </a:extLst>
            </p:cNvPr>
            <p:cNvGrpSpPr/>
            <p:nvPr/>
          </p:nvGrpSpPr>
          <p:grpSpPr>
            <a:xfrm>
              <a:off x="5625591" y="11994133"/>
              <a:ext cx="2445258" cy="889889"/>
              <a:chOff x="5625591" y="11994133"/>
              <a:chExt cx="2445258" cy="889889"/>
            </a:xfrm>
          </p:grpSpPr>
          <p:sp>
            <p:nvSpPr>
              <p:cNvPr id="17" name="Forme libre 16">
                <a:extLst>
                  <a:ext uri="{FF2B5EF4-FFF2-40B4-BE49-F238E27FC236}">
                    <a16:creationId xmlns:a16="http://schemas.microsoft.com/office/drawing/2014/main" id="{C0B63536-14AA-0BF8-0912-DE27DFF12FFA}"/>
                  </a:ext>
                </a:extLst>
              </p:cNvPr>
              <p:cNvSpPr/>
              <p:nvPr/>
            </p:nvSpPr>
            <p:spPr>
              <a:xfrm>
                <a:off x="5625591" y="11995022"/>
                <a:ext cx="1152905" cy="889000"/>
              </a:xfrm>
              <a:custGeom>
                <a:avLst/>
                <a:gdLst>
                  <a:gd name="connsiteX0" fmla="*/ 1010920 w 1152905"/>
                  <a:gd name="connsiteY0" fmla="*/ 783336 h 889000"/>
                  <a:gd name="connsiteX1" fmla="*/ 1039622 w 1152905"/>
                  <a:gd name="connsiteY1" fmla="*/ 753237 h 889000"/>
                  <a:gd name="connsiteX2" fmla="*/ 1039368 w 1152905"/>
                  <a:gd name="connsiteY2" fmla="*/ 753237 h 889000"/>
                  <a:gd name="connsiteX3" fmla="*/ 1095375 w 1152905"/>
                  <a:gd name="connsiteY3" fmla="*/ 696087 h 889000"/>
                  <a:gd name="connsiteX4" fmla="*/ 1113663 w 1152905"/>
                  <a:gd name="connsiteY4" fmla="*/ 681482 h 889000"/>
                  <a:gd name="connsiteX5" fmla="*/ 1116965 w 1152905"/>
                  <a:gd name="connsiteY5" fmla="*/ 674751 h 889000"/>
                  <a:gd name="connsiteX6" fmla="*/ 1095121 w 1152905"/>
                  <a:gd name="connsiteY6" fmla="*/ 688213 h 889000"/>
                  <a:gd name="connsiteX7" fmla="*/ 1093470 w 1152905"/>
                  <a:gd name="connsiteY7" fmla="*/ 684911 h 889000"/>
                  <a:gd name="connsiteX8" fmla="*/ 1111377 w 1152905"/>
                  <a:gd name="connsiteY8" fmla="*/ 671449 h 889000"/>
                  <a:gd name="connsiteX9" fmla="*/ 1110234 w 1152905"/>
                  <a:gd name="connsiteY9" fmla="*/ 671449 h 889000"/>
                  <a:gd name="connsiteX10" fmla="*/ 1108583 w 1152905"/>
                  <a:gd name="connsiteY10" fmla="*/ 668147 h 889000"/>
                  <a:gd name="connsiteX11" fmla="*/ 1054862 w 1152905"/>
                  <a:gd name="connsiteY11" fmla="*/ 693293 h 889000"/>
                  <a:gd name="connsiteX12" fmla="*/ 1046480 w 1152905"/>
                  <a:gd name="connsiteY12" fmla="*/ 691642 h 889000"/>
                  <a:gd name="connsiteX13" fmla="*/ 977646 w 1152905"/>
                  <a:gd name="connsiteY13" fmla="*/ 731901 h 889000"/>
                  <a:gd name="connsiteX14" fmla="*/ 977646 w 1152905"/>
                  <a:gd name="connsiteY14" fmla="*/ 728599 h 889000"/>
                  <a:gd name="connsiteX15" fmla="*/ 947420 w 1152905"/>
                  <a:gd name="connsiteY15" fmla="*/ 740410 h 889000"/>
                  <a:gd name="connsiteX16" fmla="*/ 905383 w 1152905"/>
                  <a:gd name="connsiteY16" fmla="*/ 742061 h 889000"/>
                  <a:gd name="connsiteX17" fmla="*/ 844296 w 1152905"/>
                  <a:gd name="connsiteY17" fmla="*/ 752984 h 889000"/>
                  <a:gd name="connsiteX18" fmla="*/ 842518 w 1152905"/>
                  <a:gd name="connsiteY18" fmla="*/ 753364 h 889000"/>
                  <a:gd name="connsiteX19" fmla="*/ 811276 w 1152905"/>
                  <a:gd name="connsiteY19" fmla="*/ 765937 h 889000"/>
                  <a:gd name="connsiteX20" fmla="*/ 810133 w 1152905"/>
                  <a:gd name="connsiteY20" fmla="*/ 766572 h 889000"/>
                  <a:gd name="connsiteX21" fmla="*/ 807720 w 1152905"/>
                  <a:gd name="connsiteY21" fmla="*/ 769493 h 889000"/>
                  <a:gd name="connsiteX22" fmla="*/ 796163 w 1152905"/>
                  <a:gd name="connsiteY22" fmla="*/ 779526 h 889000"/>
                  <a:gd name="connsiteX23" fmla="*/ 768350 w 1152905"/>
                  <a:gd name="connsiteY23" fmla="*/ 801370 h 889000"/>
                  <a:gd name="connsiteX24" fmla="*/ 765683 w 1152905"/>
                  <a:gd name="connsiteY24" fmla="*/ 802259 h 889000"/>
                  <a:gd name="connsiteX25" fmla="*/ 738632 w 1152905"/>
                  <a:gd name="connsiteY25" fmla="*/ 828167 h 889000"/>
                  <a:gd name="connsiteX26" fmla="*/ 733552 w 1152905"/>
                  <a:gd name="connsiteY26" fmla="*/ 828802 h 889000"/>
                  <a:gd name="connsiteX27" fmla="*/ 733679 w 1152905"/>
                  <a:gd name="connsiteY27" fmla="*/ 828675 h 889000"/>
                  <a:gd name="connsiteX28" fmla="*/ 734695 w 1152905"/>
                  <a:gd name="connsiteY28" fmla="*/ 827024 h 889000"/>
                  <a:gd name="connsiteX29" fmla="*/ 739013 w 1152905"/>
                  <a:gd name="connsiteY29" fmla="*/ 819912 h 889000"/>
                  <a:gd name="connsiteX30" fmla="*/ 743966 w 1152905"/>
                  <a:gd name="connsiteY30" fmla="*/ 812165 h 889000"/>
                  <a:gd name="connsiteX31" fmla="*/ 751078 w 1152905"/>
                  <a:gd name="connsiteY31" fmla="*/ 801878 h 889000"/>
                  <a:gd name="connsiteX32" fmla="*/ 751078 w 1152905"/>
                  <a:gd name="connsiteY32" fmla="*/ 799719 h 889000"/>
                  <a:gd name="connsiteX33" fmla="*/ 748792 w 1152905"/>
                  <a:gd name="connsiteY33" fmla="*/ 798830 h 889000"/>
                  <a:gd name="connsiteX34" fmla="*/ 776986 w 1152905"/>
                  <a:gd name="connsiteY34" fmla="*/ 777748 h 889000"/>
                  <a:gd name="connsiteX35" fmla="*/ 776986 w 1152905"/>
                  <a:gd name="connsiteY35" fmla="*/ 777494 h 889000"/>
                  <a:gd name="connsiteX36" fmla="*/ 775081 w 1152905"/>
                  <a:gd name="connsiteY36" fmla="*/ 775843 h 889000"/>
                  <a:gd name="connsiteX37" fmla="*/ 778002 w 1152905"/>
                  <a:gd name="connsiteY37" fmla="*/ 771271 h 889000"/>
                  <a:gd name="connsiteX38" fmla="*/ 778510 w 1152905"/>
                  <a:gd name="connsiteY38" fmla="*/ 769747 h 889000"/>
                  <a:gd name="connsiteX39" fmla="*/ 777240 w 1152905"/>
                  <a:gd name="connsiteY39" fmla="*/ 768477 h 889000"/>
                  <a:gd name="connsiteX40" fmla="*/ 769366 w 1152905"/>
                  <a:gd name="connsiteY40" fmla="*/ 773938 h 889000"/>
                  <a:gd name="connsiteX41" fmla="*/ 756158 w 1152905"/>
                  <a:gd name="connsiteY41" fmla="*/ 784860 h 889000"/>
                  <a:gd name="connsiteX42" fmla="*/ 753618 w 1152905"/>
                  <a:gd name="connsiteY42" fmla="*/ 784479 h 889000"/>
                  <a:gd name="connsiteX43" fmla="*/ 751840 w 1152905"/>
                  <a:gd name="connsiteY43" fmla="*/ 783844 h 889000"/>
                  <a:gd name="connsiteX44" fmla="*/ 752094 w 1152905"/>
                  <a:gd name="connsiteY44" fmla="*/ 783463 h 889000"/>
                  <a:gd name="connsiteX45" fmla="*/ 752348 w 1152905"/>
                  <a:gd name="connsiteY45" fmla="*/ 782955 h 889000"/>
                  <a:gd name="connsiteX46" fmla="*/ 752602 w 1152905"/>
                  <a:gd name="connsiteY46" fmla="*/ 782574 h 889000"/>
                  <a:gd name="connsiteX47" fmla="*/ 753364 w 1152905"/>
                  <a:gd name="connsiteY47" fmla="*/ 781177 h 889000"/>
                  <a:gd name="connsiteX48" fmla="*/ 754126 w 1152905"/>
                  <a:gd name="connsiteY48" fmla="*/ 779780 h 889000"/>
                  <a:gd name="connsiteX49" fmla="*/ 754761 w 1152905"/>
                  <a:gd name="connsiteY49" fmla="*/ 778637 h 889000"/>
                  <a:gd name="connsiteX50" fmla="*/ 755904 w 1152905"/>
                  <a:gd name="connsiteY50" fmla="*/ 776478 h 889000"/>
                  <a:gd name="connsiteX51" fmla="*/ 756793 w 1152905"/>
                  <a:gd name="connsiteY51" fmla="*/ 774954 h 889000"/>
                  <a:gd name="connsiteX52" fmla="*/ 758952 w 1152905"/>
                  <a:gd name="connsiteY52" fmla="*/ 771271 h 889000"/>
                  <a:gd name="connsiteX53" fmla="*/ 759968 w 1152905"/>
                  <a:gd name="connsiteY53" fmla="*/ 769493 h 889000"/>
                  <a:gd name="connsiteX54" fmla="*/ 761746 w 1152905"/>
                  <a:gd name="connsiteY54" fmla="*/ 766445 h 889000"/>
                  <a:gd name="connsiteX55" fmla="*/ 760476 w 1152905"/>
                  <a:gd name="connsiteY55" fmla="*/ 763397 h 889000"/>
                  <a:gd name="connsiteX56" fmla="*/ 772033 w 1152905"/>
                  <a:gd name="connsiteY56" fmla="*/ 753364 h 889000"/>
                  <a:gd name="connsiteX57" fmla="*/ 771525 w 1152905"/>
                  <a:gd name="connsiteY57" fmla="*/ 753364 h 889000"/>
                  <a:gd name="connsiteX58" fmla="*/ 790829 w 1152905"/>
                  <a:gd name="connsiteY58" fmla="*/ 742569 h 889000"/>
                  <a:gd name="connsiteX59" fmla="*/ 793623 w 1152905"/>
                  <a:gd name="connsiteY59" fmla="*/ 740156 h 889000"/>
                  <a:gd name="connsiteX60" fmla="*/ 766953 w 1152905"/>
                  <a:gd name="connsiteY60" fmla="*/ 753364 h 889000"/>
                  <a:gd name="connsiteX61" fmla="*/ 764159 w 1152905"/>
                  <a:gd name="connsiteY61" fmla="*/ 754888 h 889000"/>
                  <a:gd name="connsiteX62" fmla="*/ 759968 w 1152905"/>
                  <a:gd name="connsiteY62" fmla="*/ 753364 h 889000"/>
                  <a:gd name="connsiteX63" fmla="*/ 759587 w 1152905"/>
                  <a:gd name="connsiteY63" fmla="*/ 752094 h 889000"/>
                  <a:gd name="connsiteX64" fmla="*/ 769620 w 1152905"/>
                  <a:gd name="connsiteY64" fmla="*/ 743712 h 889000"/>
                  <a:gd name="connsiteX65" fmla="*/ 772922 w 1152905"/>
                  <a:gd name="connsiteY65" fmla="*/ 745363 h 889000"/>
                  <a:gd name="connsiteX66" fmla="*/ 962787 w 1152905"/>
                  <a:gd name="connsiteY66" fmla="*/ 691642 h 889000"/>
                  <a:gd name="connsiteX67" fmla="*/ 977900 w 1152905"/>
                  <a:gd name="connsiteY67" fmla="*/ 681609 h 889000"/>
                  <a:gd name="connsiteX68" fmla="*/ 1003046 w 1152905"/>
                  <a:gd name="connsiteY68" fmla="*/ 664845 h 889000"/>
                  <a:gd name="connsiteX69" fmla="*/ 1031621 w 1152905"/>
                  <a:gd name="connsiteY69" fmla="*/ 626237 h 889000"/>
                  <a:gd name="connsiteX70" fmla="*/ 1029970 w 1152905"/>
                  <a:gd name="connsiteY70" fmla="*/ 622935 h 889000"/>
                  <a:gd name="connsiteX71" fmla="*/ 956056 w 1152905"/>
                  <a:gd name="connsiteY71" fmla="*/ 678434 h 889000"/>
                  <a:gd name="connsiteX72" fmla="*/ 845185 w 1152905"/>
                  <a:gd name="connsiteY72" fmla="*/ 698627 h 889000"/>
                  <a:gd name="connsiteX73" fmla="*/ 853567 w 1152905"/>
                  <a:gd name="connsiteY73" fmla="*/ 695325 h 889000"/>
                  <a:gd name="connsiteX74" fmla="*/ 860298 w 1152905"/>
                  <a:gd name="connsiteY74" fmla="*/ 685292 h 889000"/>
                  <a:gd name="connsiteX75" fmla="*/ 865378 w 1152905"/>
                  <a:gd name="connsiteY75" fmla="*/ 685292 h 889000"/>
                  <a:gd name="connsiteX76" fmla="*/ 868680 w 1152905"/>
                  <a:gd name="connsiteY76" fmla="*/ 681990 h 889000"/>
                  <a:gd name="connsiteX77" fmla="*/ 875411 w 1152905"/>
                  <a:gd name="connsiteY77" fmla="*/ 680339 h 889000"/>
                  <a:gd name="connsiteX78" fmla="*/ 851916 w 1152905"/>
                  <a:gd name="connsiteY78" fmla="*/ 680339 h 889000"/>
                  <a:gd name="connsiteX79" fmla="*/ 856996 w 1152905"/>
                  <a:gd name="connsiteY79" fmla="*/ 670306 h 889000"/>
                  <a:gd name="connsiteX80" fmla="*/ 863727 w 1152905"/>
                  <a:gd name="connsiteY80" fmla="*/ 670306 h 889000"/>
                  <a:gd name="connsiteX81" fmla="*/ 867029 w 1152905"/>
                  <a:gd name="connsiteY81" fmla="*/ 663575 h 889000"/>
                  <a:gd name="connsiteX82" fmla="*/ 939292 w 1152905"/>
                  <a:gd name="connsiteY82" fmla="*/ 623316 h 889000"/>
                  <a:gd name="connsiteX83" fmla="*/ 925830 w 1152905"/>
                  <a:gd name="connsiteY83" fmla="*/ 624967 h 889000"/>
                  <a:gd name="connsiteX84" fmla="*/ 929132 w 1152905"/>
                  <a:gd name="connsiteY84" fmla="*/ 619887 h 889000"/>
                  <a:gd name="connsiteX85" fmla="*/ 981202 w 1152905"/>
                  <a:gd name="connsiteY85" fmla="*/ 598043 h 889000"/>
                  <a:gd name="connsiteX86" fmla="*/ 962660 w 1152905"/>
                  <a:gd name="connsiteY86" fmla="*/ 598043 h 889000"/>
                  <a:gd name="connsiteX87" fmla="*/ 972693 w 1152905"/>
                  <a:gd name="connsiteY87" fmla="*/ 592963 h 889000"/>
                  <a:gd name="connsiteX88" fmla="*/ 972693 w 1152905"/>
                  <a:gd name="connsiteY88" fmla="*/ 587884 h 889000"/>
                  <a:gd name="connsiteX89" fmla="*/ 975995 w 1152905"/>
                  <a:gd name="connsiteY89" fmla="*/ 586232 h 889000"/>
                  <a:gd name="connsiteX90" fmla="*/ 972693 w 1152905"/>
                  <a:gd name="connsiteY90" fmla="*/ 584581 h 889000"/>
                  <a:gd name="connsiteX91" fmla="*/ 982726 w 1152905"/>
                  <a:gd name="connsiteY91" fmla="*/ 579501 h 889000"/>
                  <a:gd name="connsiteX92" fmla="*/ 977646 w 1152905"/>
                  <a:gd name="connsiteY92" fmla="*/ 577850 h 889000"/>
                  <a:gd name="connsiteX93" fmla="*/ 999490 w 1152905"/>
                  <a:gd name="connsiteY93" fmla="*/ 567817 h 889000"/>
                  <a:gd name="connsiteX94" fmla="*/ 992759 w 1152905"/>
                  <a:gd name="connsiteY94" fmla="*/ 564515 h 889000"/>
                  <a:gd name="connsiteX95" fmla="*/ 996061 w 1152905"/>
                  <a:gd name="connsiteY95" fmla="*/ 562864 h 889000"/>
                  <a:gd name="connsiteX96" fmla="*/ 992759 w 1152905"/>
                  <a:gd name="connsiteY96" fmla="*/ 562864 h 889000"/>
                  <a:gd name="connsiteX97" fmla="*/ 991108 w 1152905"/>
                  <a:gd name="connsiteY97" fmla="*/ 556134 h 889000"/>
                  <a:gd name="connsiteX98" fmla="*/ 1006221 w 1152905"/>
                  <a:gd name="connsiteY98" fmla="*/ 515874 h 889000"/>
                  <a:gd name="connsiteX99" fmla="*/ 1002919 w 1152905"/>
                  <a:gd name="connsiteY99" fmla="*/ 514223 h 889000"/>
                  <a:gd name="connsiteX100" fmla="*/ 934085 w 1152905"/>
                  <a:gd name="connsiteY100" fmla="*/ 546100 h 889000"/>
                  <a:gd name="connsiteX101" fmla="*/ 925703 w 1152905"/>
                  <a:gd name="connsiteY101" fmla="*/ 546100 h 889000"/>
                  <a:gd name="connsiteX102" fmla="*/ 897128 w 1152905"/>
                  <a:gd name="connsiteY102" fmla="*/ 544449 h 889000"/>
                  <a:gd name="connsiteX103" fmla="*/ 880365 w 1152905"/>
                  <a:gd name="connsiteY103" fmla="*/ 530987 h 889000"/>
                  <a:gd name="connsiteX104" fmla="*/ 838327 w 1152905"/>
                  <a:gd name="connsiteY104" fmla="*/ 510794 h 889000"/>
                  <a:gd name="connsiteX105" fmla="*/ 708914 w 1152905"/>
                  <a:gd name="connsiteY105" fmla="*/ 492252 h 889000"/>
                  <a:gd name="connsiteX106" fmla="*/ 767715 w 1152905"/>
                  <a:gd name="connsiteY106" fmla="*/ 475488 h 889000"/>
                  <a:gd name="connsiteX107" fmla="*/ 853440 w 1152905"/>
                  <a:gd name="connsiteY107" fmla="*/ 458724 h 889000"/>
                  <a:gd name="connsiteX108" fmla="*/ 836676 w 1152905"/>
                  <a:gd name="connsiteY108" fmla="*/ 458724 h 889000"/>
                  <a:gd name="connsiteX109" fmla="*/ 764413 w 1152905"/>
                  <a:gd name="connsiteY109" fmla="*/ 468757 h 889000"/>
                  <a:gd name="connsiteX110" fmla="*/ 715645 w 1152905"/>
                  <a:gd name="connsiteY110" fmla="*/ 482219 h 889000"/>
                  <a:gd name="connsiteX111" fmla="*/ 688721 w 1152905"/>
                  <a:gd name="connsiteY111" fmla="*/ 494030 h 889000"/>
                  <a:gd name="connsiteX112" fmla="*/ 688721 w 1152905"/>
                  <a:gd name="connsiteY112" fmla="*/ 488950 h 889000"/>
                  <a:gd name="connsiteX113" fmla="*/ 752602 w 1152905"/>
                  <a:gd name="connsiteY113" fmla="*/ 446913 h 889000"/>
                  <a:gd name="connsiteX114" fmla="*/ 841629 w 1152905"/>
                  <a:gd name="connsiteY114" fmla="*/ 450215 h 889000"/>
                  <a:gd name="connsiteX115" fmla="*/ 905510 w 1152905"/>
                  <a:gd name="connsiteY115" fmla="*/ 462026 h 889000"/>
                  <a:gd name="connsiteX116" fmla="*/ 922274 w 1152905"/>
                  <a:gd name="connsiteY116" fmla="*/ 477139 h 889000"/>
                  <a:gd name="connsiteX117" fmla="*/ 952500 w 1152905"/>
                  <a:gd name="connsiteY117" fmla="*/ 483870 h 889000"/>
                  <a:gd name="connsiteX118" fmla="*/ 952500 w 1152905"/>
                  <a:gd name="connsiteY118" fmla="*/ 473837 h 889000"/>
                  <a:gd name="connsiteX119" fmla="*/ 974344 w 1152905"/>
                  <a:gd name="connsiteY119" fmla="*/ 472186 h 889000"/>
                  <a:gd name="connsiteX120" fmla="*/ 955802 w 1152905"/>
                  <a:gd name="connsiteY120" fmla="*/ 436880 h 889000"/>
                  <a:gd name="connsiteX121" fmla="*/ 957453 w 1152905"/>
                  <a:gd name="connsiteY121" fmla="*/ 433578 h 889000"/>
                  <a:gd name="connsiteX122" fmla="*/ 997712 w 1152905"/>
                  <a:gd name="connsiteY122" fmla="*/ 467234 h 889000"/>
                  <a:gd name="connsiteX123" fmla="*/ 1022858 w 1152905"/>
                  <a:gd name="connsiteY123" fmla="*/ 465582 h 889000"/>
                  <a:gd name="connsiteX124" fmla="*/ 984250 w 1152905"/>
                  <a:gd name="connsiteY124" fmla="*/ 415163 h 889000"/>
                  <a:gd name="connsiteX125" fmla="*/ 984250 w 1152905"/>
                  <a:gd name="connsiteY125" fmla="*/ 408432 h 889000"/>
                  <a:gd name="connsiteX126" fmla="*/ 979170 w 1152905"/>
                  <a:gd name="connsiteY126" fmla="*/ 405130 h 889000"/>
                  <a:gd name="connsiteX127" fmla="*/ 979170 w 1152905"/>
                  <a:gd name="connsiteY127" fmla="*/ 398399 h 889000"/>
                  <a:gd name="connsiteX128" fmla="*/ 970788 w 1152905"/>
                  <a:gd name="connsiteY128" fmla="*/ 383286 h 889000"/>
                  <a:gd name="connsiteX129" fmla="*/ 965708 w 1152905"/>
                  <a:gd name="connsiteY129" fmla="*/ 353060 h 889000"/>
                  <a:gd name="connsiteX130" fmla="*/ 958977 w 1152905"/>
                  <a:gd name="connsiteY130" fmla="*/ 324485 h 889000"/>
                  <a:gd name="connsiteX131" fmla="*/ 943865 w 1152905"/>
                  <a:gd name="connsiteY131" fmla="*/ 243840 h 889000"/>
                  <a:gd name="connsiteX132" fmla="*/ 977519 w 1152905"/>
                  <a:gd name="connsiteY132" fmla="*/ 158115 h 889000"/>
                  <a:gd name="connsiteX133" fmla="*/ 1024509 w 1152905"/>
                  <a:gd name="connsiteY133" fmla="*/ 104394 h 889000"/>
                  <a:gd name="connsiteX134" fmla="*/ 1056386 w 1152905"/>
                  <a:gd name="connsiteY134" fmla="*/ 50673 h 889000"/>
                  <a:gd name="connsiteX135" fmla="*/ 1108202 w 1152905"/>
                  <a:gd name="connsiteY135" fmla="*/ 17018 h 889000"/>
                  <a:gd name="connsiteX136" fmla="*/ 1152906 w 1152905"/>
                  <a:gd name="connsiteY136" fmla="*/ 0 h 889000"/>
                  <a:gd name="connsiteX137" fmla="*/ 0 w 1152905"/>
                  <a:gd name="connsiteY137" fmla="*/ 0 h 889000"/>
                  <a:gd name="connsiteX138" fmla="*/ 0 w 1152905"/>
                  <a:gd name="connsiteY138" fmla="*/ 889000 h 889000"/>
                  <a:gd name="connsiteX139" fmla="*/ 816483 w 1152905"/>
                  <a:gd name="connsiteY139" fmla="*/ 889000 h 889000"/>
                  <a:gd name="connsiteX140" fmla="*/ 925068 w 1152905"/>
                  <a:gd name="connsiteY140" fmla="*/ 832993 h 889000"/>
                  <a:gd name="connsiteX141" fmla="*/ 1010666 w 1152905"/>
                  <a:gd name="connsiteY141" fmla="*/ 784098 h 889000"/>
                  <a:gd name="connsiteX142" fmla="*/ 752602 w 1152905"/>
                  <a:gd name="connsiteY142" fmla="*/ 662940 h 889000"/>
                  <a:gd name="connsiteX143" fmla="*/ 744220 w 1152905"/>
                  <a:gd name="connsiteY143" fmla="*/ 661289 h 889000"/>
                  <a:gd name="connsiteX144" fmla="*/ 764413 w 1152905"/>
                  <a:gd name="connsiteY144" fmla="*/ 649478 h 889000"/>
                  <a:gd name="connsiteX145" fmla="*/ 776224 w 1152905"/>
                  <a:gd name="connsiteY145" fmla="*/ 646176 h 889000"/>
                  <a:gd name="connsiteX146" fmla="*/ 788035 w 1152905"/>
                  <a:gd name="connsiteY146" fmla="*/ 652907 h 889000"/>
                  <a:gd name="connsiteX147" fmla="*/ 752729 w 1152905"/>
                  <a:gd name="connsiteY147" fmla="*/ 662940 h 889000"/>
                  <a:gd name="connsiteX148" fmla="*/ 495554 w 1152905"/>
                  <a:gd name="connsiteY148" fmla="*/ 625984 h 889000"/>
                  <a:gd name="connsiteX149" fmla="*/ 493903 w 1152905"/>
                  <a:gd name="connsiteY149" fmla="*/ 622681 h 889000"/>
                  <a:gd name="connsiteX150" fmla="*/ 547624 w 1152905"/>
                  <a:gd name="connsiteY150" fmla="*/ 536956 h 889000"/>
                  <a:gd name="connsiteX151" fmla="*/ 604774 w 1152905"/>
                  <a:gd name="connsiteY151" fmla="*/ 489966 h 889000"/>
                  <a:gd name="connsiteX152" fmla="*/ 698881 w 1152905"/>
                  <a:gd name="connsiteY152" fmla="*/ 416052 h 889000"/>
                  <a:gd name="connsiteX153" fmla="*/ 742569 w 1152905"/>
                  <a:gd name="connsiteY153" fmla="*/ 417703 h 889000"/>
                  <a:gd name="connsiteX154" fmla="*/ 722376 w 1152905"/>
                  <a:gd name="connsiteY154" fmla="*/ 427736 h 889000"/>
                  <a:gd name="connsiteX155" fmla="*/ 717296 w 1152905"/>
                  <a:gd name="connsiteY155" fmla="*/ 426085 h 889000"/>
                  <a:gd name="connsiteX156" fmla="*/ 718947 w 1152905"/>
                  <a:gd name="connsiteY156" fmla="*/ 421005 h 889000"/>
                  <a:gd name="connsiteX157" fmla="*/ 665226 w 1152905"/>
                  <a:gd name="connsiteY157" fmla="*/ 469773 h 889000"/>
                  <a:gd name="connsiteX158" fmla="*/ 626618 w 1152905"/>
                  <a:gd name="connsiteY158" fmla="*/ 513461 h 889000"/>
                  <a:gd name="connsiteX159" fmla="*/ 624967 w 1152905"/>
                  <a:gd name="connsiteY159" fmla="*/ 510159 h 889000"/>
                  <a:gd name="connsiteX160" fmla="*/ 495554 w 1152905"/>
                  <a:gd name="connsiteY160" fmla="*/ 626110 h 889000"/>
                  <a:gd name="connsiteX161" fmla="*/ 635000 w 1152905"/>
                  <a:gd name="connsiteY161" fmla="*/ 515112 h 889000"/>
                  <a:gd name="connsiteX162" fmla="*/ 629920 w 1152905"/>
                  <a:gd name="connsiteY162" fmla="*/ 521843 h 889000"/>
                  <a:gd name="connsiteX163" fmla="*/ 623189 w 1152905"/>
                  <a:gd name="connsiteY163" fmla="*/ 528574 h 889000"/>
                  <a:gd name="connsiteX164" fmla="*/ 619887 w 1152905"/>
                  <a:gd name="connsiteY164" fmla="*/ 526923 h 889000"/>
                  <a:gd name="connsiteX165" fmla="*/ 633349 w 1152905"/>
                  <a:gd name="connsiteY165" fmla="*/ 511810 h 889000"/>
                  <a:gd name="connsiteX166" fmla="*/ 635000 w 1152905"/>
                  <a:gd name="connsiteY166" fmla="*/ 515112 h 889000"/>
                  <a:gd name="connsiteX167" fmla="*/ 712978 w 1152905"/>
                  <a:gd name="connsiteY167" fmla="*/ 766826 h 889000"/>
                  <a:gd name="connsiteX168" fmla="*/ 708787 w 1152905"/>
                  <a:gd name="connsiteY168" fmla="*/ 771779 h 889000"/>
                  <a:gd name="connsiteX169" fmla="*/ 710946 w 1152905"/>
                  <a:gd name="connsiteY169" fmla="*/ 774319 h 889000"/>
                  <a:gd name="connsiteX170" fmla="*/ 698246 w 1152905"/>
                  <a:gd name="connsiteY170" fmla="*/ 783209 h 889000"/>
                  <a:gd name="connsiteX171" fmla="*/ 695706 w 1152905"/>
                  <a:gd name="connsiteY171" fmla="*/ 783590 h 889000"/>
                  <a:gd name="connsiteX172" fmla="*/ 689483 w 1152905"/>
                  <a:gd name="connsiteY172" fmla="*/ 789432 h 889000"/>
                  <a:gd name="connsiteX173" fmla="*/ 681101 w 1152905"/>
                  <a:gd name="connsiteY173" fmla="*/ 787400 h 889000"/>
                  <a:gd name="connsiteX174" fmla="*/ 693547 w 1152905"/>
                  <a:gd name="connsiteY174" fmla="*/ 775716 h 889000"/>
                  <a:gd name="connsiteX175" fmla="*/ 700532 w 1152905"/>
                  <a:gd name="connsiteY175" fmla="*/ 768985 h 889000"/>
                  <a:gd name="connsiteX176" fmla="*/ 704088 w 1152905"/>
                  <a:gd name="connsiteY176" fmla="*/ 765302 h 889000"/>
                  <a:gd name="connsiteX177" fmla="*/ 712978 w 1152905"/>
                  <a:gd name="connsiteY177" fmla="*/ 766826 h 889000"/>
                  <a:gd name="connsiteX178" fmla="*/ 682879 w 1152905"/>
                  <a:gd name="connsiteY178" fmla="*/ 752984 h 889000"/>
                  <a:gd name="connsiteX179" fmla="*/ 682498 w 1152905"/>
                  <a:gd name="connsiteY179" fmla="*/ 753237 h 889000"/>
                  <a:gd name="connsiteX180" fmla="*/ 663321 w 1152905"/>
                  <a:gd name="connsiteY180" fmla="*/ 766064 h 889000"/>
                  <a:gd name="connsiteX181" fmla="*/ 641223 w 1152905"/>
                  <a:gd name="connsiteY181" fmla="*/ 776986 h 889000"/>
                  <a:gd name="connsiteX182" fmla="*/ 640969 w 1152905"/>
                  <a:gd name="connsiteY182" fmla="*/ 776605 h 889000"/>
                  <a:gd name="connsiteX183" fmla="*/ 638175 w 1152905"/>
                  <a:gd name="connsiteY183" fmla="*/ 775970 h 889000"/>
                  <a:gd name="connsiteX184" fmla="*/ 621284 w 1152905"/>
                  <a:gd name="connsiteY184" fmla="*/ 788797 h 889000"/>
                  <a:gd name="connsiteX185" fmla="*/ 618998 w 1152905"/>
                  <a:gd name="connsiteY185" fmla="*/ 791084 h 889000"/>
                  <a:gd name="connsiteX186" fmla="*/ 618871 w 1152905"/>
                  <a:gd name="connsiteY186" fmla="*/ 791084 h 889000"/>
                  <a:gd name="connsiteX187" fmla="*/ 618871 w 1152905"/>
                  <a:gd name="connsiteY187" fmla="*/ 791337 h 889000"/>
                  <a:gd name="connsiteX188" fmla="*/ 616331 w 1152905"/>
                  <a:gd name="connsiteY188" fmla="*/ 793750 h 889000"/>
                  <a:gd name="connsiteX189" fmla="*/ 616077 w 1152905"/>
                  <a:gd name="connsiteY189" fmla="*/ 794004 h 889000"/>
                  <a:gd name="connsiteX190" fmla="*/ 616077 w 1152905"/>
                  <a:gd name="connsiteY190" fmla="*/ 794004 h 889000"/>
                  <a:gd name="connsiteX191" fmla="*/ 612394 w 1152905"/>
                  <a:gd name="connsiteY191" fmla="*/ 798068 h 889000"/>
                  <a:gd name="connsiteX192" fmla="*/ 610108 w 1152905"/>
                  <a:gd name="connsiteY192" fmla="*/ 800354 h 889000"/>
                  <a:gd name="connsiteX193" fmla="*/ 606425 w 1152905"/>
                  <a:gd name="connsiteY193" fmla="*/ 799084 h 889000"/>
                  <a:gd name="connsiteX194" fmla="*/ 606425 w 1152905"/>
                  <a:gd name="connsiteY194" fmla="*/ 798703 h 889000"/>
                  <a:gd name="connsiteX195" fmla="*/ 603504 w 1152905"/>
                  <a:gd name="connsiteY195" fmla="*/ 800227 h 889000"/>
                  <a:gd name="connsiteX196" fmla="*/ 600837 w 1152905"/>
                  <a:gd name="connsiteY196" fmla="*/ 801624 h 889000"/>
                  <a:gd name="connsiteX197" fmla="*/ 599694 w 1152905"/>
                  <a:gd name="connsiteY197" fmla="*/ 801497 h 889000"/>
                  <a:gd name="connsiteX198" fmla="*/ 598424 w 1152905"/>
                  <a:gd name="connsiteY198" fmla="*/ 801878 h 889000"/>
                  <a:gd name="connsiteX199" fmla="*/ 592328 w 1152905"/>
                  <a:gd name="connsiteY199" fmla="*/ 806959 h 889000"/>
                  <a:gd name="connsiteX200" fmla="*/ 582549 w 1152905"/>
                  <a:gd name="connsiteY200" fmla="*/ 817372 h 889000"/>
                  <a:gd name="connsiteX201" fmla="*/ 582422 w 1152905"/>
                  <a:gd name="connsiteY201" fmla="*/ 817372 h 889000"/>
                  <a:gd name="connsiteX202" fmla="*/ 582041 w 1152905"/>
                  <a:gd name="connsiteY202" fmla="*/ 818007 h 889000"/>
                  <a:gd name="connsiteX203" fmla="*/ 581533 w 1152905"/>
                  <a:gd name="connsiteY203" fmla="*/ 818642 h 889000"/>
                  <a:gd name="connsiteX204" fmla="*/ 581025 w 1152905"/>
                  <a:gd name="connsiteY204" fmla="*/ 819277 h 889000"/>
                  <a:gd name="connsiteX205" fmla="*/ 581025 w 1152905"/>
                  <a:gd name="connsiteY205" fmla="*/ 819531 h 889000"/>
                  <a:gd name="connsiteX206" fmla="*/ 579755 w 1152905"/>
                  <a:gd name="connsiteY206" fmla="*/ 821182 h 889000"/>
                  <a:gd name="connsiteX207" fmla="*/ 579755 w 1152905"/>
                  <a:gd name="connsiteY207" fmla="*/ 821182 h 889000"/>
                  <a:gd name="connsiteX208" fmla="*/ 578358 w 1152905"/>
                  <a:gd name="connsiteY208" fmla="*/ 821944 h 889000"/>
                  <a:gd name="connsiteX209" fmla="*/ 577723 w 1152905"/>
                  <a:gd name="connsiteY209" fmla="*/ 820928 h 889000"/>
                  <a:gd name="connsiteX210" fmla="*/ 577215 w 1152905"/>
                  <a:gd name="connsiteY210" fmla="*/ 820166 h 889000"/>
                  <a:gd name="connsiteX211" fmla="*/ 575818 w 1152905"/>
                  <a:gd name="connsiteY211" fmla="*/ 817499 h 889000"/>
                  <a:gd name="connsiteX212" fmla="*/ 575818 w 1152905"/>
                  <a:gd name="connsiteY212" fmla="*/ 817499 h 889000"/>
                  <a:gd name="connsiteX213" fmla="*/ 575437 w 1152905"/>
                  <a:gd name="connsiteY213" fmla="*/ 816610 h 889000"/>
                  <a:gd name="connsiteX214" fmla="*/ 580771 w 1152905"/>
                  <a:gd name="connsiteY214" fmla="*/ 810514 h 889000"/>
                  <a:gd name="connsiteX215" fmla="*/ 581152 w 1152905"/>
                  <a:gd name="connsiteY215" fmla="*/ 810134 h 889000"/>
                  <a:gd name="connsiteX216" fmla="*/ 582930 w 1152905"/>
                  <a:gd name="connsiteY216" fmla="*/ 807974 h 889000"/>
                  <a:gd name="connsiteX217" fmla="*/ 585724 w 1152905"/>
                  <a:gd name="connsiteY217" fmla="*/ 804418 h 889000"/>
                  <a:gd name="connsiteX218" fmla="*/ 586740 w 1152905"/>
                  <a:gd name="connsiteY218" fmla="*/ 803148 h 889000"/>
                  <a:gd name="connsiteX219" fmla="*/ 591947 w 1152905"/>
                  <a:gd name="connsiteY219" fmla="*/ 796036 h 889000"/>
                  <a:gd name="connsiteX220" fmla="*/ 591947 w 1152905"/>
                  <a:gd name="connsiteY220" fmla="*/ 796036 h 889000"/>
                  <a:gd name="connsiteX221" fmla="*/ 592709 w 1152905"/>
                  <a:gd name="connsiteY221" fmla="*/ 794766 h 889000"/>
                  <a:gd name="connsiteX222" fmla="*/ 594995 w 1152905"/>
                  <a:gd name="connsiteY222" fmla="*/ 791210 h 889000"/>
                  <a:gd name="connsiteX223" fmla="*/ 596773 w 1152905"/>
                  <a:gd name="connsiteY223" fmla="*/ 787909 h 889000"/>
                  <a:gd name="connsiteX224" fmla="*/ 596773 w 1152905"/>
                  <a:gd name="connsiteY224" fmla="*/ 787654 h 889000"/>
                  <a:gd name="connsiteX225" fmla="*/ 597027 w 1152905"/>
                  <a:gd name="connsiteY225" fmla="*/ 787273 h 889000"/>
                  <a:gd name="connsiteX226" fmla="*/ 597281 w 1152905"/>
                  <a:gd name="connsiteY226" fmla="*/ 786638 h 889000"/>
                  <a:gd name="connsiteX227" fmla="*/ 598932 w 1152905"/>
                  <a:gd name="connsiteY227" fmla="*/ 782701 h 889000"/>
                  <a:gd name="connsiteX228" fmla="*/ 598932 w 1152905"/>
                  <a:gd name="connsiteY228" fmla="*/ 782320 h 889000"/>
                  <a:gd name="connsiteX229" fmla="*/ 599440 w 1152905"/>
                  <a:gd name="connsiteY229" fmla="*/ 781177 h 889000"/>
                  <a:gd name="connsiteX230" fmla="*/ 599948 w 1152905"/>
                  <a:gd name="connsiteY230" fmla="*/ 779272 h 889000"/>
                  <a:gd name="connsiteX231" fmla="*/ 599948 w 1152905"/>
                  <a:gd name="connsiteY231" fmla="*/ 779272 h 889000"/>
                  <a:gd name="connsiteX232" fmla="*/ 599948 w 1152905"/>
                  <a:gd name="connsiteY232" fmla="*/ 778891 h 889000"/>
                  <a:gd name="connsiteX233" fmla="*/ 600583 w 1152905"/>
                  <a:gd name="connsiteY233" fmla="*/ 776478 h 889000"/>
                  <a:gd name="connsiteX234" fmla="*/ 600329 w 1152905"/>
                  <a:gd name="connsiteY234" fmla="*/ 775335 h 889000"/>
                  <a:gd name="connsiteX235" fmla="*/ 606933 w 1152905"/>
                  <a:gd name="connsiteY235" fmla="*/ 766318 h 889000"/>
                  <a:gd name="connsiteX236" fmla="*/ 606171 w 1152905"/>
                  <a:gd name="connsiteY236" fmla="*/ 766699 h 889000"/>
                  <a:gd name="connsiteX237" fmla="*/ 599948 w 1152905"/>
                  <a:gd name="connsiteY237" fmla="*/ 772034 h 889000"/>
                  <a:gd name="connsiteX238" fmla="*/ 596900 w 1152905"/>
                  <a:gd name="connsiteY238" fmla="*/ 769493 h 889000"/>
                  <a:gd name="connsiteX239" fmla="*/ 600710 w 1152905"/>
                  <a:gd name="connsiteY239" fmla="*/ 766064 h 889000"/>
                  <a:gd name="connsiteX240" fmla="*/ 600837 w 1152905"/>
                  <a:gd name="connsiteY240" fmla="*/ 765810 h 889000"/>
                  <a:gd name="connsiteX241" fmla="*/ 609346 w 1152905"/>
                  <a:gd name="connsiteY241" fmla="*/ 757301 h 889000"/>
                  <a:gd name="connsiteX242" fmla="*/ 614553 w 1152905"/>
                  <a:gd name="connsiteY242" fmla="*/ 753364 h 889000"/>
                  <a:gd name="connsiteX243" fmla="*/ 615315 w 1152905"/>
                  <a:gd name="connsiteY243" fmla="*/ 752729 h 889000"/>
                  <a:gd name="connsiteX244" fmla="*/ 619125 w 1152905"/>
                  <a:gd name="connsiteY244" fmla="*/ 748538 h 889000"/>
                  <a:gd name="connsiteX245" fmla="*/ 619252 w 1152905"/>
                  <a:gd name="connsiteY245" fmla="*/ 748538 h 889000"/>
                  <a:gd name="connsiteX246" fmla="*/ 683641 w 1152905"/>
                  <a:gd name="connsiteY246" fmla="*/ 723646 h 889000"/>
                  <a:gd name="connsiteX247" fmla="*/ 710565 w 1152905"/>
                  <a:gd name="connsiteY247" fmla="*/ 723646 h 889000"/>
                  <a:gd name="connsiteX248" fmla="*/ 725678 w 1152905"/>
                  <a:gd name="connsiteY248" fmla="*/ 726948 h 889000"/>
                  <a:gd name="connsiteX249" fmla="*/ 682879 w 1152905"/>
                  <a:gd name="connsiteY249" fmla="*/ 753110 h 889000"/>
                  <a:gd name="connsiteX250" fmla="*/ 717296 w 1152905"/>
                  <a:gd name="connsiteY250" fmla="*/ 636143 h 889000"/>
                  <a:gd name="connsiteX251" fmla="*/ 724027 w 1152905"/>
                  <a:gd name="connsiteY251" fmla="*/ 632841 h 889000"/>
                  <a:gd name="connsiteX252" fmla="*/ 710565 w 1152905"/>
                  <a:gd name="connsiteY252" fmla="*/ 632841 h 889000"/>
                  <a:gd name="connsiteX253" fmla="*/ 708914 w 1152905"/>
                  <a:gd name="connsiteY253" fmla="*/ 629539 h 889000"/>
                  <a:gd name="connsiteX254" fmla="*/ 681990 w 1152905"/>
                  <a:gd name="connsiteY254" fmla="*/ 636270 h 889000"/>
                  <a:gd name="connsiteX255" fmla="*/ 646684 w 1152905"/>
                  <a:gd name="connsiteY255" fmla="*/ 651384 h 889000"/>
                  <a:gd name="connsiteX256" fmla="*/ 592963 w 1152905"/>
                  <a:gd name="connsiteY256" fmla="*/ 679959 h 889000"/>
                  <a:gd name="connsiteX257" fmla="*/ 591312 w 1152905"/>
                  <a:gd name="connsiteY257" fmla="*/ 676656 h 889000"/>
                  <a:gd name="connsiteX258" fmla="*/ 603123 w 1152905"/>
                  <a:gd name="connsiteY258" fmla="*/ 664845 h 889000"/>
                  <a:gd name="connsiteX259" fmla="*/ 601472 w 1152905"/>
                  <a:gd name="connsiteY259" fmla="*/ 661543 h 889000"/>
                  <a:gd name="connsiteX260" fmla="*/ 650240 w 1152905"/>
                  <a:gd name="connsiteY260" fmla="*/ 617855 h 889000"/>
                  <a:gd name="connsiteX261" fmla="*/ 650240 w 1152905"/>
                  <a:gd name="connsiteY261" fmla="*/ 612775 h 889000"/>
                  <a:gd name="connsiteX262" fmla="*/ 667004 w 1152905"/>
                  <a:gd name="connsiteY262" fmla="*/ 594234 h 889000"/>
                  <a:gd name="connsiteX263" fmla="*/ 683768 w 1152905"/>
                  <a:gd name="connsiteY263" fmla="*/ 579120 h 889000"/>
                  <a:gd name="connsiteX264" fmla="*/ 678688 w 1152905"/>
                  <a:gd name="connsiteY264" fmla="*/ 574040 h 889000"/>
                  <a:gd name="connsiteX265" fmla="*/ 658495 w 1152905"/>
                  <a:gd name="connsiteY265" fmla="*/ 572389 h 889000"/>
                  <a:gd name="connsiteX266" fmla="*/ 669036 w 1152905"/>
                  <a:gd name="connsiteY266" fmla="*/ 566420 h 889000"/>
                  <a:gd name="connsiteX267" fmla="*/ 665226 w 1152905"/>
                  <a:gd name="connsiteY267" fmla="*/ 564007 h 889000"/>
                  <a:gd name="connsiteX268" fmla="*/ 673608 w 1152905"/>
                  <a:gd name="connsiteY268" fmla="*/ 555625 h 889000"/>
                  <a:gd name="connsiteX269" fmla="*/ 693801 w 1152905"/>
                  <a:gd name="connsiteY269" fmla="*/ 548894 h 889000"/>
                  <a:gd name="connsiteX270" fmla="*/ 656844 w 1152905"/>
                  <a:gd name="connsiteY270" fmla="*/ 545592 h 889000"/>
                  <a:gd name="connsiteX271" fmla="*/ 698881 w 1152905"/>
                  <a:gd name="connsiteY271" fmla="*/ 495173 h 889000"/>
                  <a:gd name="connsiteX272" fmla="*/ 703961 w 1152905"/>
                  <a:gd name="connsiteY272" fmla="*/ 496824 h 889000"/>
                  <a:gd name="connsiteX273" fmla="*/ 690499 w 1152905"/>
                  <a:gd name="connsiteY273" fmla="*/ 513588 h 889000"/>
                  <a:gd name="connsiteX274" fmla="*/ 730758 w 1152905"/>
                  <a:gd name="connsiteY274" fmla="*/ 523621 h 889000"/>
                  <a:gd name="connsiteX275" fmla="*/ 724027 w 1152905"/>
                  <a:gd name="connsiteY275" fmla="*/ 525272 h 889000"/>
                  <a:gd name="connsiteX276" fmla="*/ 750951 w 1152905"/>
                  <a:gd name="connsiteY276" fmla="*/ 533654 h 889000"/>
                  <a:gd name="connsiteX277" fmla="*/ 735838 w 1152905"/>
                  <a:gd name="connsiteY277" fmla="*/ 533654 h 889000"/>
                  <a:gd name="connsiteX278" fmla="*/ 887095 w 1152905"/>
                  <a:gd name="connsiteY278" fmla="*/ 594106 h 889000"/>
                  <a:gd name="connsiteX279" fmla="*/ 771144 w 1152905"/>
                  <a:gd name="connsiteY279" fmla="*/ 629412 h 889000"/>
                  <a:gd name="connsiteX280" fmla="*/ 757682 w 1152905"/>
                  <a:gd name="connsiteY280" fmla="*/ 627761 h 889000"/>
                  <a:gd name="connsiteX281" fmla="*/ 756031 w 1152905"/>
                  <a:gd name="connsiteY281" fmla="*/ 632841 h 889000"/>
                  <a:gd name="connsiteX282" fmla="*/ 739267 w 1152905"/>
                  <a:gd name="connsiteY282" fmla="*/ 636143 h 889000"/>
                  <a:gd name="connsiteX283" fmla="*/ 717423 w 1152905"/>
                  <a:gd name="connsiteY283" fmla="*/ 636143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</a:cxnLst>
                <a:rect l="l" t="t" r="r" b="b"/>
                <a:pathLst>
                  <a:path w="1152905" h="889000">
                    <a:moveTo>
                      <a:pt x="1010920" y="783336"/>
                    </a:moveTo>
                    <a:cubicBezTo>
                      <a:pt x="1020445" y="773811"/>
                      <a:pt x="1030097" y="763524"/>
                      <a:pt x="1039622" y="753237"/>
                    </a:cubicBezTo>
                    <a:lnTo>
                      <a:pt x="1039368" y="753237"/>
                    </a:lnTo>
                    <a:cubicBezTo>
                      <a:pt x="1057275" y="733044"/>
                      <a:pt x="1074674" y="713740"/>
                      <a:pt x="1095375" y="696087"/>
                    </a:cubicBezTo>
                    <a:cubicBezTo>
                      <a:pt x="1101725" y="690499"/>
                      <a:pt x="1107821" y="685546"/>
                      <a:pt x="1113663" y="681482"/>
                    </a:cubicBezTo>
                    <a:cubicBezTo>
                      <a:pt x="1115315" y="679831"/>
                      <a:pt x="1115315" y="676402"/>
                      <a:pt x="1116965" y="674751"/>
                    </a:cubicBezTo>
                    <a:cubicBezTo>
                      <a:pt x="1108583" y="678053"/>
                      <a:pt x="1103503" y="684784"/>
                      <a:pt x="1095121" y="688213"/>
                    </a:cubicBezTo>
                    <a:cubicBezTo>
                      <a:pt x="1093470" y="688213"/>
                      <a:pt x="1091819" y="686562"/>
                      <a:pt x="1093470" y="684911"/>
                    </a:cubicBezTo>
                    <a:cubicBezTo>
                      <a:pt x="1099440" y="680466"/>
                      <a:pt x="1105408" y="675894"/>
                      <a:pt x="1111377" y="671449"/>
                    </a:cubicBezTo>
                    <a:cubicBezTo>
                      <a:pt x="1110996" y="671449"/>
                      <a:pt x="1110615" y="671449"/>
                      <a:pt x="1110234" y="671449"/>
                    </a:cubicBezTo>
                    <a:cubicBezTo>
                      <a:pt x="1108583" y="671449"/>
                      <a:pt x="1108583" y="669798"/>
                      <a:pt x="1108583" y="668147"/>
                    </a:cubicBezTo>
                    <a:cubicBezTo>
                      <a:pt x="1086740" y="664845"/>
                      <a:pt x="1069975" y="679959"/>
                      <a:pt x="1054862" y="693293"/>
                    </a:cubicBezTo>
                    <a:cubicBezTo>
                      <a:pt x="1051560" y="694944"/>
                      <a:pt x="1048131" y="691642"/>
                      <a:pt x="1046480" y="691642"/>
                    </a:cubicBezTo>
                    <a:cubicBezTo>
                      <a:pt x="1021334" y="700024"/>
                      <a:pt x="1002792" y="721868"/>
                      <a:pt x="977646" y="731901"/>
                    </a:cubicBezTo>
                    <a:lnTo>
                      <a:pt x="977646" y="728599"/>
                    </a:lnTo>
                    <a:cubicBezTo>
                      <a:pt x="967613" y="731901"/>
                      <a:pt x="957834" y="737997"/>
                      <a:pt x="947420" y="740410"/>
                    </a:cubicBezTo>
                    <a:cubicBezTo>
                      <a:pt x="932307" y="743712"/>
                      <a:pt x="918845" y="742061"/>
                      <a:pt x="905383" y="742061"/>
                    </a:cubicBezTo>
                    <a:cubicBezTo>
                      <a:pt x="885063" y="744093"/>
                      <a:pt x="864616" y="748538"/>
                      <a:pt x="844296" y="752984"/>
                    </a:cubicBezTo>
                    <a:cubicBezTo>
                      <a:pt x="843661" y="753110"/>
                      <a:pt x="843153" y="753237"/>
                      <a:pt x="842518" y="753364"/>
                    </a:cubicBezTo>
                    <a:cubicBezTo>
                      <a:pt x="831596" y="756412"/>
                      <a:pt x="821309" y="760476"/>
                      <a:pt x="811276" y="765937"/>
                    </a:cubicBezTo>
                    <a:cubicBezTo>
                      <a:pt x="810895" y="766191"/>
                      <a:pt x="810514" y="766318"/>
                      <a:pt x="810133" y="766572"/>
                    </a:cubicBezTo>
                    <a:cubicBezTo>
                      <a:pt x="809244" y="767588"/>
                      <a:pt x="808482" y="768604"/>
                      <a:pt x="807720" y="769493"/>
                    </a:cubicBezTo>
                    <a:cubicBezTo>
                      <a:pt x="804164" y="773430"/>
                      <a:pt x="800989" y="777113"/>
                      <a:pt x="796163" y="779526"/>
                    </a:cubicBezTo>
                    <a:cubicBezTo>
                      <a:pt x="785876" y="784734"/>
                      <a:pt x="777367" y="793877"/>
                      <a:pt x="768350" y="801370"/>
                    </a:cubicBezTo>
                    <a:cubicBezTo>
                      <a:pt x="767715" y="801878"/>
                      <a:pt x="766699" y="802132"/>
                      <a:pt x="765683" y="802259"/>
                    </a:cubicBezTo>
                    <a:cubicBezTo>
                      <a:pt x="756666" y="810895"/>
                      <a:pt x="747776" y="819659"/>
                      <a:pt x="738632" y="828167"/>
                    </a:cubicBezTo>
                    <a:cubicBezTo>
                      <a:pt x="737997" y="828802"/>
                      <a:pt x="735330" y="829056"/>
                      <a:pt x="733552" y="828802"/>
                    </a:cubicBezTo>
                    <a:cubicBezTo>
                      <a:pt x="733552" y="828802"/>
                      <a:pt x="733552" y="828802"/>
                      <a:pt x="733679" y="828675"/>
                    </a:cubicBezTo>
                    <a:cubicBezTo>
                      <a:pt x="734060" y="828167"/>
                      <a:pt x="734314" y="827659"/>
                      <a:pt x="734695" y="827024"/>
                    </a:cubicBezTo>
                    <a:cubicBezTo>
                      <a:pt x="736092" y="824611"/>
                      <a:pt x="737489" y="822325"/>
                      <a:pt x="739013" y="819912"/>
                    </a:cubicBezTo>
                    <a:cubicBezTo>
                      <a:pt x="740664" y="817245"/>
                      <a:pt x="742315" y="814705"/>
                      <a:pt x="743966" y="812165"/>
                    </a:cubicBezTo>
                    <a:cubicBezTo>
                      <a:pt x="746252" y="808736"/>
                      <a:pt x="748665" y="805307"/>
                      <a:pt x="751078" y="801878"/>
                    </a:cubicBezTo>
                    <a:cubicBezTo>
                      <a:pt x="751713" y="800989"/>
                      <a:pt x="751586" y="800227"/>
                      <a:pt x="751078" y="799719"/>
                    </a:cubicBezTo>
                    <a:cubicBezTo>
                      <a:pt x="750570" y="799211"/>
                      <a:pt x="749681" y="798830"/>
                      <a:pt x="748792" y="798830"/>
                    </a:cubicBezTo>
                    <a:cubicBezTo>
                      <a:pt x="757174" y="790702"/>
                      <a:pt x="767080" y="783717"/>
                      <a:pt x="776986" y="777748"/>
                    </a:cubicBezTo>
                    <a:lnTo>
                      <a:pt x="776986" y="777494"/>
                    </a:lnTo>
                    <a:cubicBezTo>
                      <a:pt x="775843" y="777875"/>
                      <a:pt x="774192" y="776986"/>
                      <a:pt x="775081" y="775843"/>
                    </a:cubicBezTo>
                    <a:cubicBezTo>
                      <a:pt x="776097" y="774319"/>
                      <a:pt x="776986" y="772795"/>
                      <a:pt x="778002" y="771271"/>
                    </a:cubicBezTo>
                    <a:cubicBezTo>
                      <a:pt x="778256" y="770763"/>
                      <a:pt x="778383" y="770255"/>
                      <a:pt x="778510" y="769747"/>
                    </a:cubicBezTo>
                    <a:cubicBezTo>
                      <a:pt x="778129" y="769239"/>
                      <a:pt x="777621" y="768859"/>
                      <a:pt x="777240" y="768477"/>
                    </a:cubicBezTo>
                    <a:cubicBezTo>
                      <a:pt x="774573" y="770255"/>
                      <a:pt x="771652" y="771906"/>
                      <a:pt x="769366" y="773938"/>
                    </a:cubicBezTo>
                    <a:cubicBezTo>
                      <a:pt x="765302" y="777621"/>
                      <a:pt x="762254" y="784987"/>
                      <a:pt x="756158" y="784860"/>
                    </a:cubicBezTo>
                    <a:cubicBezTo>
                      <a:pt x="755777" y="784860"/>
                      <a:pt x="754507" y="784860"/>
                      <a:pt x="753618" y="784479"/>
                    </a:cubicBezTo>
                    <a:cubicBezTo>
                      <a:pt x="752856" y="784352"/>
                      <a:pt x="752221" y="784098"/>
                      <a:pt x="751840" y="783844"/>
                    </a:cubicBezTo>
                    <a:lnTo>
                      <a:pt x="752094" y="783463"/>
                    </a:lnTo>
                    <a:lnTo>
                      <a:pt x="752348" y="782955"/>
                    </a:lnTo>
                    <a:lnTo>
                      <a:pt x="752602" y="782574"/>
                    </a:lnTo>
                    <a:cubicBezTo>
                      <a:pt x="752602" y="782574"/>
                      <a:pt x="753110" y="781559"/>
                      <a:pt x="753364" y="781177"/>
                    </a:cubicBezTo>
                    <a:cubicBezTo>
                      <a:pt x="753618" y="780669"/>
                      <a:pt x="753872" y="780161"/>
                      <a:pt x="754126" y="779780"/>
                    </a:cubicBezTo>
                    <a:cubicBezTo>
                      <a:pt x="754380" y="779399"/>
                      <a:pt x="754507" y="779018"/>
                      <a:pt x="754761" y="778637"/>
                    </a:cubicBezTo>
                    <a:cubicBezTo>
                      <a:pt x="755142" y="777875"/>
                      <a:pt x="755523" y="777240"/>
                      <a:pt x="755904" y="776478"/>
                    </a:cubicBezTo>
                    <a:cubicBezTo>
                      <a:pt x="756158" y="775970"/>
                      <a:pt x="756539" y="775462"/>
                      <a:pt x="756793" y="774954"/>
                    </a:cubicBezTo>
                    <a:cubicBezTo>
                      <a:pt x="757555" y="773684"/>
                      <a:pt x="758190" y="772541"/>
                      <a:pt x="758952" y="771271"/>
                    </a:cubicBezTo>
                    <a:cubicBezTo>
                      <a:pt x="759333" y="770636"/>
                      <a:pt x="759587" y="770128"/>
                      <a:pt x="759968" y="769493"/>
                    </a:cubicBezTo>
                    <a:cubicBezTo>
                      <a:pt x="760603" y="768477"/>
                      <a:pt x="761111" y="767461"/>
                      <a:pt x="761746" y="766445"/>
                    </a:cubicBezTo>
                    <a:cubicBezTo>
                      <a:pt x="762635" y="765048"/>
                      <a:pt x="761746" y="763905"/>
                      <a:pt x="760476" y="763397"/>
                    </a:cubicBezTo>
                    <a:cubicBezTo>
                      <a:pt x="763651" y="759334"/>
                      <a:pt x="767461" y="756031"/>
                      <a:pt x="772033" y="753364"/>
                    </a:cubicBezTo>
                    <a:lnTo>
                      <a:pt x="771525" y="753364"/>
                    </a:lnTo>
                    <a:cubicBezTo>
                      <a:pt x="778002" y="750189"/>
                      <a:pt x="784352" y="746252"/>
                      <a:pt x="790829" y="742569"/>
                    </a:cubicBezTo>
                    <a:cubicBezTo>
                      <a:pt x="791718" y="741807"/>
                      <a:pt x="792734" y="740918"/>
                      <a:pt x="793623" y="740156"/>
                    </a:cubicBezTo>
                    <a:cubicBezTo>
                      <a:pt x="783971" y="743331"/>
                      <a:pt x="775462" y="747776"/>
                      <a:pt x="766953" y="753364"/>
                    </a:cubicBezTo>
                    <a:cubicBezTo>
                      <a:pt x="766953" y="753364"/>
                      <a:pt x="764794" y="754253"/>
                      <a:pt x="764159" y="754888"/>
                    </a:cubicBezTo>
                    <a:cubicBezTo>
                      <a:pt x="764159" y="754888"/>
                      <a:pt x="762254" y="755650"/>
                      <a:pt x="759968" y="753364"/>
                    </a:cubicBezTo>
                    <a:cubicBezTo>
                      <a:pt x="759714" y="753110"/>
                      <a:pt x="759587" y="752729"/>
                      <a:pt x="759587" y="752094"/>
                    </a:cubicBezTo>
                    <a:cubicBezTo>
                      <a:pt x="761238" y="748792"/>
                      <a:pt x="766318" y="747014"/>
                      <a:pt x="769620" y="743712"/>
                    </a:cubicBezTo>
                    <a:cubicBezTo>
                      <a:pt x="771271" y="743712"/>
                      <a:pt x="772922" y="743712"/>
                      <a:pt x="772922" y="745363"/>
                    </a:cubicBezTo>
                    <a:cubicBezTo>
                      <a:pt x="826643" y="703326"/>
                      <a:pt x="900557" y="713486"/>
                      <a:pt x="962787" y="691642"/>
                    </a:cubicBezTo>
                    <a:cubicBezTo>
                      <a:pt x="967867" y="688340"/>
                      <a:pt x="972820" y="684911"/>
                      <a:pt x="977900" y="681609"/>
                    </a:cubicBezTo>
                    <a:cubicBezTo>
                      <a:pt x="986282" y="678307"/>
                      <a:pt x="993013" y="669798"/>
                      <a:pt x="1003046" y="664845"/>
                    </a:cubicBezTo>
                    <a:cubicBezTo>
                      <a:pt x="1016508" y="654812"/>
                      <a:pt x="1026541" y="643001"/>
                      <a:pt x="1031621" y="626237"/>
                    </a:cubicBezTo>
                    <a:cubicBezTo>
                      <a:pt x="1031621" y="624586"/>
                      <a:pt x="1029970" y="622935"/>
                      <a:pt x="1029970" y="622935"/>
                    </a:cubicBezTo>
                    <a:cubicBezTo>
                      <a:pt x="1008126" y="646430"/>
                      <a:pt x="982980" y="664972"/>
                      <a:pt x="956056" y="678434"/>
                    </a:cubicBezTo>
                    <a:cubicBezTo>
                      <a:pt x="920750" y="696976"/>
                      <a:pt x="882142" y="693547"/>
                      <a:pt x="845185" y="698627"/>
                    </a:cubicBezTo>
                    <a:cubicBezTo>
                      <a:pt x="846836" y="695325"/>
                      <a:pt x="850265" y="695325"/>
                      <a:pt x="853567" y="695325"/>
                    </a:cubicBezTo>
                    <a:cubicBezTo>
                      <a:pt x="853567" y="690245"/>
                      <a:pt x="856869" y="688594"/>
                      <a:pt x="860298" y="685292"/>
                    </a:cubicBezTo>
                    <a:lnTo>
                      <a:pt x="865378" y="685292"/>
                    </a:lnTo>
                    <a:cubicBezTo>
                      <a:pt x="867029" y="685292"/>
                      <a:pt x="867029" y="681990"/>
                      <a:pt x="868680" y="681990"/>
                    </a:cubicBezTo>
                    <a:cubicBezTo>
                      <a:pt x="871982" y="681990"/>
                      <a:pt x="877062" y="680339"/>
                      <a:pt x="875411" y="680339"/>
                    </a:cubicBezTo>
                    <a:cubicBezTo>
                      <a:pt x="870331" y="673609"/>
                      <a:pt x="860298" y="685419"/>
                      <a:pt x="851916" y="680339"/>
                    </a:cubicBezTo>
                    <a:cubicBezTo>
                      <a:pt x="855218" y="677037"/>
                      <a:pt x="853567" y="671957"/>
                      <a:pt x="856996" y="670306"/>
                    </a:cubicBezTo>
                    <a:lnTo>
                      <a:pt x="863727" y="670306"/>
                    </a:lnTo>
                    <a:cubicBezTo>
                      <a:pt x="863727" y="667004"/>
                      <a:pt x="867029" y="663575"/>
                      <a:pt x="867029" y="663575"/>
                    </a:cubicBezTo>
                    <a:cubicBezTo>
                      <a:pt x="892175" y="648462"/>
                      <a:pt x="915797" y="636651"/>
                      <a:pt x="939292" y="623316"/>
                    </a:cubicBezTo>
                    <a:cubicBezTo>
                      <a:pt x="934212" y="623316"/>
                      <a:pt x="930910" y="628396"/>
                      <a:pt x="925830" y="624967"/>
                    </a:cubicBezTo>
                    <a:cubicBezTo>
                      <a:pt x="929132" y="624967"/>
                      <a:pt x="925830" y="619887"/>
                      <a:pt x="929132" y="619887"/>
                    </a:cubicBezTo>
                    <a:cubicBezTo>
                      <a:pt x="947674" y="614807"/>
                      <a:pt x="962787" y="604774"/>
                      <a:pt x="981202" y="598043"/>
                    </a:cubicBezTo>
                    <a:cubicBezTo>
                      <a:pt x="974471" y="598043"/>
                      <a:pt x="969391" y="603123"/>
                      <a:pt x="962660" y="598043"/>
                    </a:cubicBezTo>
                    <a:cubicBezTo>
                      <a:pt x="965962" y="596392"/>
                      <a:pt x="967740" y="592963"/>
                      <a:pt x="972693" y="592963"/>
                    </a:cubicBezTo>
                    <a:lnTo>
                      <a:pt x="972693" y="587884"/>
                    </a:lnTo>
                    <a:cubicBezTo>
                      <a:pt x="972693" y="586232"/>
                      <a:pt x="974344" y="586232"/>
                      <a:pt x="975995" y="586232"/>
                    </a:cubicBezTo>
                    <a:cubicBezTo>
                      <a:pt x="974344" y="586232"/>
                      <a:pt x="972693" y="584581"/>
                      <a:pt x="972693" y="584581"/>
                    </a:cubicBezTo>
                    <a:cubicBezTo>
                      <a:pt x="974344" y="581279"/>
                      <a:pt x="979424" y="582930"/>
                      <a:pt x="982726" y="579501"/>
                    </a:cubicBezTo>
                    <a:cubicBezTo>
                      <a:pt x="981075" y="579501"/>
                      <a:pt x="977646" y="579501"/>
                      <a:pt x="977646" y="577850"/>
                    </a:cubicBezTo>
                    <a:cubicBezTo>
                      <a:pt x="982726" y="571119"/>
                      <a:pt x="991108" y="569468"/>
                      <a:pt x="999490" y="567817"/>
                    </a:cubicBezTo>
                    <a:cubicBezTo>
                      <a:pt x="997840" y="564515"/>
                      <a:pt x="992759" y="567817"/>
                      <a:pt x="992759" y="564515"/>
                    </a:cubicBezTo>
                    <a:cubicBezTo>
                      <a:pt x="992759" y="562864"/>
                      <a:pt x="994410" y="562864"/>
                      <a:pt x="996061" y="562864"/>
                    </a:cubicBezTo>
                    <a:lnTo>
                      <a:pt x="992759" y="562864"/>
                    </a:lnTo>
                    <a:cubicBezTo>
                      <a:pt x="989457" y="561213"/>
                      <a:pt x="991108" y="557784"/>
                      <a:pt x="991108" y="556134"/>
                    </a:cubicBezTo>
                    <a:cubicBezTo>
                      <a:pt x="1001141" y="544322"/>
                      <a:pt x="1001141" y="529209"/>
                      <a:pt x="1006221" y="515874"/>
                    </a:cubicBezTo>
                    <a:cubicBezTo>
                      <a:pt x="1004570" y="515874"/>
                      <a:pt x="1002919" y="515874"/>
                      <a:pt x="1002919" y="514223"/>
                    </a:cubicBezTo>
                    <a:cubicBezTo>
                      <a:pt x="986155" y="532765"/>
                      <a:pt x="959231" y="539369"/>
                      <a:pt x="934085" y="546100"/>
                    </a:cubicBezTo>
                    <a:lnTo>
                      <a:pt x="925703" y="546100"/>
                    </a:lnTo>
                    <a:cubicBezTo>
                      <a:pt x="917321" y="549402"/>
                      <a:pt x="905510" y="549402"/>
                      <a:pt x="897128" y="544449"/>
                    </a:cubicBezTo>
                    <a:cubicBezTo>
                      <a:pt x="890397" y="541147"/>
                      <a:pt x="887095" y="536067"/>
                      <a:pt x="880365" y="530987"/>
                    </a:cubicBezTo>
                    <a:cubicBezTo>
                      <a:pt x="866902" y="522605"/>
                      <a:pt x="853440" y="515874"/>
                      <a:pt x="838327" y="510794"/>
                    </a:cubicBezTo>
                    <a:cubicBezTo>
                      <a:pt x="796290" y="497332"/>
                      <a:pt x="752602" y="490601"/>
                      <a:pt x="708914" y="492252"/>
                    </a:cubicBezTo>
                    <a:cubicBezTo>
                      <a:pt x="727456" y="482219"/>
                      <a:pt x="747776" y="481330"/>
                      <a:pt x="767715" y="475488"/>
                    </a:cubicBezTo>
                    <a:cubicBezTo>
                      <a:pt x="796290" y="467106"/>
                      <a:pt x="823214" y="456946"/>
                      <a:pt x="853440" y="458724"/>
                    </a:cubicBezTo>
                    <a:cubicBezTo>
                      <a:pt x="848360" y="457073"/>
                      <a:pt x="841629" y="458724"/>
                      <a:pt x="836676" y="458724"/>
                    </a:cubicBezTo>
                    <a:cubicBezTo>
                      <a:pt x="813181" y="457073"/>
                      <a:pt x="789686" y="463804"/>
                      <a:pt x="764413" y="468757"/>
                    </a:cubicBezTo>
                    <a:cubicBezTo>
                      <a:pt x="747649" y="472059"/>
                      <a:pt x="732536" y="478790"/>
                      <a:pt x="715645" y="482219"/>
                    </a:cubicBezTo>
                    <a:cubicBezTo>
                      <a:pt x="705612" y="485521"/>
                      <a:pt x="700532" y="495681"/>
                      <a:pt x="688721" y="494030"/>
                    </a:cubicBezTo>
                    <a:lnTo>
                      <a:pt x="688721" y="488950"/>
                    </a:lnTo>
                    <a:cubicBezTo>
                      <a:pt x="705485" y="468757"/>
                      <a:pt x="725678" y="448691"/>
                      <a:pt x="752602" y="446913"/>
                    </a:cubicBezTo>
                    <a:cubicBezTo>
                      <a:pt x="782828" y="441834"/>
                      <a:pt x="811403" y="446913"/>
                      <a:pt x="841629" y="450215"/>
                    </a:cubicBezTo>
                    <a:cubicBezTo>
                      <a:pt x="863473" y="451866"/>
                      <a:pt x="883666" y="456946"/>
                      <a:pt x="905510" y="462026"/>
                    </a:cubicBezTo>
                    <a:cubicBezTo>
                      <a:pt x="913892" y="462026"/>
                      <a:pt x="915543" y="475488"/>
                      <a:pt x="922274" y="477139"/>
                    </a:cubicBezTo>
                    <a:cubicBezTo>
                      <a:pt x="932307" y="480441"/>
                      <a:pt x="942467" y="477139"/>
                      <a:pt x="952500" y="483870"/>
                    </a:cubicBezTo>
                    <a:cubicBezTo>
                      <a:pt x="952500" y="480568"/>
                      <a:pt x="950849" y="477139"/>
                      <a:pt x="952500" y="473837"/>
                    </a:cubicBezTo>
                    <a:cubicBezTo>
                      <a:pt x="959231" y="467106"/>
                      <a:pt x="967613" y="475488"/>
                      <a:pt x="974344" y="472186"/>
                    </a:cubicBezTo>
                    <a:cubicBezTo>
                      <a:pt x="987806" y="463804"/>
                      <a:pt x="962533" y="448691"/>
                      <a:pt x="955802" y="436880"/>
                    </a:cubicBezTo>
                    <a:cubicBezTo>
                      <a:pt x="955802" y="435229"/>
                      <a:pt x="957453" y="433578"/>
                      <a:pt x="957453" y="433578"/>
                    </a:cubicBezTo>
                    <a:cubicBezTo>
                      <a:pt x="970915" y="445389"/>
                      <a:pt x="980948" y="458724"/>
                      <a:pt x="997712" y="467234"/>
                    </a:cubicBezTo>
                    <a:cubicBezTo>
                      <a:pt x="1006094" y="470535"/>
                      <a:pt x="1026287" y="475615"/>
                      <a:pt x="1022858" y="465582"/>
                    </a:cubicBezTo>
                    <a:cubicBezTo>
                      <a:pt x="1014476" y="447040"/>
                      <a:pt x="997712" y="431927"/>
                      <a:pt x="984250" y="415163"/>
                    </a:cubicBezTo>
                    <a:lnTo>
                      <a:pt x="984250" y="408432"/>
                    </a:lnTo>
                    <a:cubicBezTo>
                      <a:pt x="980948" y="408432"/>
                      <a:pt x="980948" y="406781"/>
                      <a:pt x="979170" y="405130"/>
                    </a:cubicBezTo>
                    <a:lnTo>
                      <a:pt x="979170" y="398399"/>
                    </a:lnTo>
                    <a:cubicBezTo>
                      <a:pt x="972440" y="395097"/>
                      <a:pt x="974090" y="388366"/>
                      <a:pt x="970788" y="383286"/>
                    </a:cubicBezTo>
                    <a:cubicBezTo>
                      <a:pt x="965708" y="374904"/>
                      <a:pt x="969137" y="363093"/>
                      <a:pt x="965708" y="353060"/>
                    </a:cubicBezTo>
                    <a:cubicBezTo>
                      <a:pt x="962406" y="343027"/>
                      <a:pt x="960628" y="334518"/>
                      <a:pt x="958977" y="324485"/>
                    </a:cubicBezTo>
                    <a:cubicBezTo>
                      <a:pt x="953897" y="295910"/>
                      <a:pt x="947166" y="270764"/>
                      <a:pt x="943865" y="243840"/>
                    </a:cubicBezTo>
                    <a:cubicBezTo>
                      <a:pt x="940562" y="211963"/>
                      <a:pt x="962406" y="186690"/>
                      <a:pt x="977519" y="158115"/>
                    </a:cubicBezTo>
                    <a:cubicBezTo>
                      <a:pt x="989330" y="137922"/>
                      <a:pt x="1002665" y="117856"/>
                      <a:pt x="1024509" y="104394"/>
                    </a:cubicBezTo>
                    <a:cubicBezTo>
                      <a:pt x="1029590" y="84201"/>
                      <a:pt x="1043051" y="67437"/>
                      <a:pt x="1056386" y="50673"/>
                    </a:cubicBezTo>
                    <a:cubicBezTo>
                      <a:pt x="1069848" y="34290"/>
                      <a:pt x="1092073" y="24257"/>
                      <a:pt x="1108202" y="17018"/>
                    </a:cubicBezTo>
                    <a:cubicBezTo>
                      <a:pt x="1131697" y="6477"/>
                      <a:pt x="1152779" y="0"/>
                      <a:pt x="1152906" y="0"/>
                    </a:cubicBezTo>
                    <a:lnTo>
                      <a:pt x="0" y="0"/>
                    </a:lnTo>
                    <a:lnTo>
                      <a:pt x="0" y="889000"/>
                    </a:lnTo>
                    <a:lnTo>
                      <a:pt x="816483" y="889000"/>
                    </a:lnTo>
                    <a:cubicBezTo>
                      <a:pt x="848487" y="866013"/>
                      <a:pt x="880365" y="855091"/>
                      <a:pt x="925068" y="832993"/>
                    </a:cubicBezTo>
                    <a:cubicBezTo>
                      <a:pt x="946150" y="822579"/>
                      <a:pt x="994410" y="800481"/>
                      <a:pt x="1010666" y="784098"/>
                    </a:cubicBezTo>
                    <a:close/>
                    <a:moveTo>
                      <a:pt x="752602" y="662940"/>
                    </a:moveTo>
                    <a:cubicBezTo>
                      <a:pt x="749300" y="662940"/>
                      <a:pt x="742569" y="664591"/>
                      <a:pt x="744220" y="661289"/>
                    </a:cubicBezTo>
                    <a:cubicBezTo>
                      <a:pt x="745871" y="652907"/>
                      <a:pt x="757682" y="652907"/>
                      <a:pt x="764413" y="649478"/>
                    </a:cubicBezTo>
                    <a:cubicBezTo>
                      <a:pt x="767715" y="647827"/>
                      <a:pt x="772795" y="644398"/>
                      <a:pt x="776224" y="646176"/>
                    </a:cubicBezTo>
                    <a:cubicBezTo>
                      <a:pt x="779526" y="651256"/>
                      <a:pt x="784606" y="649478"/>
                      <a:pt x="788035" y="652907"/>
                    </a:cubicBezTo>
                    <a:cubicBezTo>
                      <a:pt x="778002" y="662940"/>
                      <a:pt x="764540" y="657987"/>
                      <a:pt x="752729" y="662940"/>
                    </a:cubicBezTo>
                    <a:close/>
                    <a:moveTo>
                      <a:pt x="495554" y="625984"/>
                    </a:moveTo>
                    <a:cubicBezTo>
                      <a:pt x="495554" y="625984"/>
                      <a:pt x="493903" y="624332"/>
                      <a:pt x="493903" y="622681"/>
                    </a:cubicBezTo>
                    <a:cubicBezTo>
                      <a:pt x="515747" y="594106"/>
                      <a:pt x="532511" y="567182"/>
                      <a:pt x="547624" y="536956"/>
                    </a:cubicBezTo>
                    <a:cubicBezTo>
                      <a:pt x="569468" y="525145"/>
                      <a:pt x="587629" y="508127"/>
                      <a:pt x="604774" y="489966"/>
                    </a:cubicBezTo>
                    <a:cubicBezTo>
                      <a:pt x="633349" y="459740"/>
                      <a:pt x="663575" y="432816"/>
                      <a:pt x="698881" y="416052"/>
                    </a:cubicBezTo>
                    <a:cubicBezTo>
                      <a:pt x="712343" y="410972"/>
                      <a:pt x="729107" y="412750"/>
                      <a:pt x="742569" y="417703"/>
                    </a:cubicBezTo>
                    <a:cubicBezTo>
                      <a:pt x="737489" y="424434"/>
                      <a:pt x="729107" y="422784"/>
                      <a:pt x="722376" y="427736"/>
                    </a:cubicBezTo>
                    <a:cubicBezTo>
                      <a:pt x="720725" y="427736"/>
                      <a:pt x="719074" y="427736"/>
                      <a:pt x="717296" y="426085"/>
                    </a:cubicBezTo>
                    <a:cubicBezTo>
                      <a:pt x="718947" y="424434"/>
                      <a:pt x="718947" y="422784"/>
                      <a:pt x="718947" y="421005"/>
                    </a:cubicBezTo>
                    <a:cubicBezTo>
                      <a:pt x="702183" y="439547"/>
                      <a:pt x="678688" y="447929"/>
                      <a:pt x="665226" y="469773"/>
                    </a:cubicBezTo>
                    <a:cubicBezTo>
                      <a:pt x="655193" y="486537"/>
                      <a:pt x="648462" y="508381"/>
                      <a:pt x="626618" y="513461"/>
                    </a:cubicBezTo>
                    <a:cubicBezTo>
                      <a:pt x="619887" y="515112"/>
                      <a:pt x="628269" y="508381"/>
                      <a:pt x="624967" y="510159"/>
                    </a:cubicBezTo>
                    <a:cubicBezTo>
                      <a:pt x="572897" y="542036"/>
                      <a:pt x="535940" y="580771"/>
                      <a:pt x="495554" y="626110"/>
                    </a:cubicBezTo>
                    <a:close/>
                    <a:moveTo>
                      <a:pt x="635000" y="515112"/>
                    </a:moveTo>
                    <a:cubicBezTo>
                      <a:pt x="633349" y="518414"/>
                      <a:pt x="631444" y="518795"/>
                      <a:pt x="629920" y="521843"/>
                    </a:cubicBezTo>
                    <a:cubicBezTo>
                      <a:pt x="628269" y="525145"/>
                      <a:pt x="626618" y="526923"/>
                      <a:pt x="623189" y="528574"/>
                    </a:cubicBezTo>
                    <a:cubicBezTo>
                      <a:pt x="621538" y="528574"/>
                      <a:pt x="619887" y="528574"/>
                      <a:pt x="619887" y="526923"/>
                    </a:cubicBezTo>
                    <a:cubicBezTo>
                      <a:pt x="621538" y="520192"/>
                      <a:pt x="626618" y="513461"/>
                      <a:pt x="633349" y="511810"/>
                    </a:cubicBezTo>
                    <a:cubicBezTo>
                      <a:pt x="635000" y="511810"/>
                      <a:pt x="635000" y="513461"/>
                      <a:pt x="635000" y="515112"/>
                    </a:cubicBezTo>
                    <a:close/>
                    <a:moveTo>
                      <a:pt x="712978" y="766826"/>
                    </a:moveTo>
                    <a:cubicBezTo>
                      <a:pt x="712216" y="768731"/>
                      <a:pt x="710565" y="770255"/>
                      <a:pt x="708787" y="771779"/>
                    </a:cubicBezTo>
                    <a:cubicBezTo>
                      <a:pt x="710946" y="772160"/>
                      <a:pt x="712343" y="773176"/>
                      <a:pt x="710946" y="774319"/>
                    </a:cubicBezTo>
                    <a:cubicBezTo>
                      <a:pt x="707009" y="777875"/>
                      <a:pt x="703326" y="781431"/>
                      <a:pt x="698246" y="783209"/>
                    </a:cubicBezTo>
                    <a:cubicBezTo>
                      <a:pt x="697865" y="783209"/>
                      <a:pt x="696849" y="783463"/>
                      <a:pt x="695706" y="783590"/>
                    </a:cubicBezTo>
                    <a:cubicBezTo>
                      <a:pt x="693674" y="785622"/>
                      <a:pt x="691642" y="787527"/>
                      <a:pt x="689483" y="789432"/>
                    </a:cubicBezTo>
                    <a:cubicBezTo>
                      <a:pt x="687451" y="791210"/>
                      <a:pt x="678307" y="789940"/>
                      <a:pt x="681101" y="787400"/>
                    </a:cubicBezTo>
                    <a:cubicBezTo>
                      <a:pt x="685419" y="783590"/>
                      <a:pt x="689356" y="779526"/>
                      <a:pt x="693547" y="775716"/>
                    </a:cubicBezTo>
                    <a:cubicBezTo>
                      <a:pt x="695960" y="773557"/>
                      <a:pt x="698373" y="771525"/>
                      <a:pt x="700532" y="768985"/>
                    </a:cubicBezTo>
                    <a:cubicBezTo>
                      <a:pt x="701675" y="767588"/>
                      <a:pt x="702691" y="766318"/>
                      <a:pt x="704088" y="765302"/>
                    </a:cubicBezTo>
                    <a:cubicBezTo>
                      <a:pt x="705485" y="764286"/>
                      <a:pt x="714375" y="763524"/>
                      <a:pt x="712978" y="766826"/>
                    </a:cubicBezTo>
                    <a:close/>
                    <a:moveTo>
                      <a:pt x="682879" y="752984"/>
                    </a:moveTo>
                    <a:lnTo>
                      <a:pt x="682498" y="753237"/>
                    </a:lnTo>
                    <a:cubicBezTo>
                      <a:pt x="676148" y="757682"/>
                      <a:pt x="669925" y="762127"/>
                      <a:pt x="663321" y="766064"/>
                    </a:cubicBezTo>
                    <a:cubicBezTo>
                      <a:pt x="656082" y="770255"/>
                      <a:pt x="648589" y="773430"/>
                      <a:pt x="641223" y="776986"/>
                    </a:cubicBezTo>
                    <a:cubicBezTo>
                      <a:pt x="641223" y="776859"/>
                      <a:pt x="641223" y="776732"/>
                      <a:pt x="640969" y="776605"/>
                    </a:cubicBezTo>
                    <a:cubicBezTo>
                      <a:pt x="640461" y="775843"/>
                      <a:pt x="639191" y="775335"/>
                      <a:pt x="638175" y="775970"/>
                    </a:cubicBezTo>
                    <a:cubicBezTo>
                      <a:pt x="631825" y="779399"/>
                      <a:pt x="626364" y="783971"/>
                      <a:pt x="621284" y="788797"/>
                    </a:cubicBezTo>
                    <a:cubicBezTo>
                      <a:pt x="620522" y="789559"/>
                      <a:pt x="619760" y="790321"/>
                      <a:pt x="618998" y="791084"/>
                    </a:cubicBezTo>
                    <a:lnTo>
                      <a:pt x="618871" y="791084"/>
                    </a:lnTo>
                    <a:lnTo>
                      <a:pt x="618871" y="791337"/>
                    </a:lnTo>
                    <a:cubicBezTo>
                      <a:pt x="617982" y="792099"/>
                      <a:pt x="617093" y="792861"/>
                      <a:pt x="616331" y="793750"/>
                    </a:cubicBezTo>
                    <a:lnTo>
                      <a:pt x="616077" y="794004"/>
                    </a:lnTo>
                    <a:lnTo>
                      <a:pt x="616077" y="794004"/>
                    </a:lnTo>
                    <a:cubicBezTo>
                      <a:pt x="614934" y="795401"/>
                      <a:pt x="613664" y="796544"/>
                      <a:pt x="612394" y="798068"/>
                    </a:cubicBezTo>
                    <a:cubicBezTo>
                      <a:pt x="611505" y="799084"/>
                      <a:pt x="611251" y="799719"/>
                      <a:pt x="610108" y="800354"/>
                    </a:cubicBezTo>
                    <a:cubicBezTo>
                      <a:pt x="609092" y="800989"/>
                      <a:pt x="606171" y="800989"/>
                      <a:pt x="606425" y="799084"/>
                    </a:cubicBezTo>
                    <a:lnTo>
                      <a:pt x="606425" y="798703"/>
                    </a:lnTo>
                    <a:cubicBezTo>
                      <a:pt x="605409" y="799211"/>
                      <a:pt x="604520" y="799719"/>
                      <a:pt x="603504" y="800227"/>
                    </a:cubicBezTo>
                    <a:cubicBezTo>
                      <a:pt x="602615" y="800609"/>
                      <a:pt x="601726" y="801116"/>
                      <a:pt x="600837" y="801624"/>
                    </a:cubicBezTo>
                    <a:cubicBezTo>
                      <a:pt x="600456" y="801497"/>
                      <a:pt x="600075" y="801370"/>
                      <a:pt x="599694" y="801497"/>
                    </a:cubicBezTo>
                    <a:cubicBezTo>
                      <a:pt x="599313" y="801497"/>
                      <a:pt x="598805" y="801624"/>
                      <a:pt x="598424" y="801878"/>
                    </a:cubicBezTo>
                    <a:cubicBezTo>
                      <a:pt x="596392" y="803529"/>
                      <a:pt x="594360" y="805180"/>
                      <a:pt x="592328" y="806959"/>
                    </a:cubicBezTo>
                    <a:cubicBezTo>
                      <a:pt x="588772" y="810134"/>
                      <a:pt x="585470" y="813562"/>
                      <a:pt x="582549" y="817372"/>
                    </a:cubicBezTo>
                    <a:lnTo>
                      <a:pt x="582422" y="817372"/>
                    </a:lnTo>
                    <a:lnTo>
                      <a:pt x="582041" y="818007"/>
                    </a:lnTo>
                    <a:lnTo>
                      <a:pt x="581533" y="818642"/>
                    </a:lnTo>
                    <a:cubicBezTo>
                      <a:pt x="581533" y="818642"/>
                      <a:pt x="581152" y="819150"/>
                      <a:pt x="581025" y="819277"/>
                    </a:cubicBezTo>
                    <a:lnTo>
                      <a:pt x="581025" y="819531"/>
                    </a:lnTo>
                    <a:cubicBezTo>
                      <a:pt x="581025" y="819531"/>
                      <a:pt x="580136" y="820674"/>
                      <a:pt x="579755" y="821182"/>
                    </a:cubicBezTo>
                    <a:lnTo>
                      <a:pt x="579755" y="821182"/>
                    </a:lnTo>
                    <a:cubicBezTo>
                      <a:pt x="579755" y="821182"/>
                      <a:pt x="578993" y="821817"/>
                      <a:pt x="578358" y="821944"/>
                    </a:cubicBezTo>
                    <a:cubicBezTo>
                      <a:pt x="578104" y="821563"/>
                      <a:pt x="577850" y="821309"/>
                      <a:pt x="577723" y="820928"/>
                    </a:cubicBezTo>
                    <a:cubicBezTo>
                      <a:pt x="577596" y="820674"/>
                      <a:pt x="577469" y="820420"/>
                      <a:pt x="577215" y="820166"/>
                    </a:cubicBezTo>
                    <a:cubicBezTo>
                      <a:pt x="576707" y="819277"/>
                      <a:pt x="576199" y="818388"/>
                      <a:pt x="575818" y="817499"/>
                    </a:cubicBezTo>
                    <a:lnTo>
                      <a:pt x="575818" y="817499"/>
                    </a:lnTo>
                    <a:cubicBezTo>
                      <a:pt x="575818" y="817499"/>
                      <a:pt x="575564" y="816864"/>
                      <a:pt x="575437" y="816610"/>
                    </a:cubicBezTo>
                    <a:cubicBezTo>
                      <a:pt x="577215" y="814705"/>
                      <a:pt x="578993" y="812673"/>
                      <a:pt x="580771" y="810514"/>
                    </a:cubicBezTo>
                    <a:lnTo>
                      <a:pt x="581152" y="810134"/>
                    </a:lnTo>
                    <a:cubicBezTo>
                      <a:pt x="581787" y="809371"/>
                      <a:pt x="582295" y="808736"/>
                      <a:pt x="582930" y="807974"/>
                    </a:cubicBezTo>
                    <a:cubicBezTo>
                      <a:pt x="583819" y="806831"/>
                      <a:pt x="584835" y="805561"/>
                      <a:pt x="585724" y="804418"/>
                    </a:cubicBezTo>
                    <a:lnTo>
                      <a:pt x="586740" y="803148"/>
                    </a:lnTo>
                    <a:cubicBezTo>
                      <a:pt x="588645" y="800735"/>
                      <a:pt x="590296" y="798449"/>
                      <a:pt x="591947" y="796036"/>
                    </a:cubicBezTo>
                    <a:lnTo>
                      <a:pt x="591947" y="796036"/>
                    </a:lnTo>
                    <a:cubicBezTo>
                      <a:pt x="591947" y="796036"/>
                      <a:pt x="592455" y="795147"/>
                      <a:pt x="592709" y="794766"/>
                    </a:cubicBezTo>
                    <a:cubicBezTo>
                      <a:pt x="593471" y="793623"/>
                      <a:pt x="594233" y="792353"/>
                      <a:pt x="594995" y="791210"/>
                    </a:cubicBezTo>
                    <a:cubicBezTo>
                      <a:pt x="595630" y="790067"/>
                      <a:pt x="596265" y="789051"/>
                      <a:pt x="596773" y="787909"/>
                    </a:cubicBezTo>
                    <a:lnTo>
                      <a:pt x="596773" y="787654"/>
                    </a:lnTo>
                    <a:lnTo>
                      <a:pt x="597027" y="787273"/>
                    </a:lnTo>
                    <a:cubicBezTo>
                      <a:pt x="597027" y="787273"/>
                      <a:pt x="597154" y="786892"/>
                      <a:pt x="597281" y="786638"/>
                    </a:cubicBezTo>
                    <a:cubicBezTo>
                      <a:pt x="597916" y="785368"/>
                      <a:pt x="598424" y="784098"/>
                      <a:pt x="598932" y="782701"/>
                    </a:cubicBezTo>
                    <a:lnTo>
                      <a:pt x="598932" y="782320"/>
                    </a:lnTo>
                    <a:cubicBezTo>
                      <a:pt x="598932" y="782320"/>
                      <a:pt x="599313" y="781559"/>
                      <a:pt x="599440" y="781177"/>
                    </a:cubicBezTo>
                    <a:cubicBezTo>
                      <a:pt x="599567" y="780542"/>
                      <a:pt x="599821" y="779907"/>
                      <a:pt x="599948" y="779272"/>
                    </a:cubicBezTo>
                    <a:lnTo>
                      <a:pt x="599948" y="779272"/>
                    </a:lnTo>
                    <a:lnTo>
                      <a:pt x="599948" y="778891"/>
                    </a:lnTo>
                    <a:cubicBezTo>
                      <a:pt x="600202" y="778129"/>
                      <a:pt x="600456" y="777240"/>
                      <a:pt x="600583" y="776478"/>
                    </a:cubicBezTo>
                    <a:cubicBezTo>
                      <a:pt x="600583" y="776097"/>
                      <a:pt x="600583" y="775716"/>
                      <a:pt x="600329" y="775335"/>
                    </a:cubicBezTo>
                    <a:cubicBezTo>
                      <a:pt x="602107" y="772160"/>
                      <a:pt x="604393" y="769112"/>
                      <a:pt x="606933" y="766318"/>
                    </a:cubicBezTo>
                    <a:cubicBezTo>
                      <a:pt x="606679" y="766445"/>
                      <a:pt x="606425" y="766572"/>
                      <a:pt x="606171" y="766699"/>
                    </a:cubicBezTo>
                    <a:cubicBezTo>
                      <a:pt x="603758" y="768223"/>
                      <a:pt x="602234" y="770382"/>
                      <a:pt x="599948" y="772034"/>
                    </a:cubicBezTo>
                    <a:cubicBezTo>
                      <a:pt x="598170" y="773430"/>
                      <a:pt x="594741" y="771144"/>
                      <a:pt x="596900" y="769493"/>
                    </a:cubicBezTo>
                    <a:cubicBezTo>
                      <a:pt x="598424" y="768350"/>
                      <a:pt x="599440" y="767207"/>
                      <a:pt x="600710" y="766064"/>
                    </a:cubicBezTo>
                    <a:cubicBezTo>
                      <a:pt x="600710" y="766064"/>
                      <a:pt x="600710" y="765937"/>
                      <a:pt x="600837" y="765810"/>
                    </a:cubicBezTo>
                    <a:cubicBezTo>
                      <a:pt x="603631" y="763143"/>
                      <a:pt x="606298" y="759587"/>
                      <a:pt x="609346" y="757301"/>
                    </a:cubicBezTo>
                    <a:cubicBezTo>
                      <a:pt x="611251" y="755904"/>
                      <a:pt x="612902" y="754761"/>
                      <a:pt x="614553" y="753364"/>
                    </a:cubicBezTo>
                    <a:cubicBezTo>
                      <a:pt x="614807" y="753110"/>
                      <a:pt x="615061" y="752984"/>
                      <a:pt x="615315" y="752729"/>
                    </a:cubicBezTo>
                    <a:cubicBezTo>
                      <a:pt x="616458" y="751205"/>
                      <a:pt x="617728" y="749809"/>
                      <a:pt x="619125" y="748538"/>
                    </a:cubicBezTo>
                    <a:lnTo>
                      <a:pt x="619252" y="748538"/>
                    </a:lnTo>
                    <a:cubicBezTo>
                      <a:pt x="635381" y="732917"/>
                      <a:pt x="662432" y="733552"/>
                      <a:pt x="683641" y="723646"/>
                    </a:cubicBezTo>
                    <a:cubicBezTo>
                      <a:pt x="692023" y="720344"/>
                      <a:pt x="702056" y="725297"/>
                      <a:pt x="710565" y="723646"/>
                    </a:cubicBezTo>
                    <a:cubicBezTo>
                      <a:pt x="715645" y="723646"/>
                      <a:pt x="720598" y="723646"/>
                      <a:pt x="725678" y="726948"/>
                    </a:cubicBezTo>
                    <a:cubicBezTo>
                      <a:pt x="710565" y="735203"/>
                      <a:pt x="696595" y="744474"/>
                      <a:pt x="682879" y="753110"/>
                    </a:cubicBezTo>
                    <a:close/>
                    <a:moveTo>
                      <a:pt x="717296" y="636143"/>
                    </a:moveTo>
                    <a:cubicBezTo>
                      <a:pt x="715645" y="634492"/>
                      <a:pt x="722376" y="636143"/>
                      <a:pt x="724027" y="632841"/>
                    </a:cubicBezTo>
                    <a:lnTo>
                      <a:pt x="710565" y="632841"/>
                    </a:lnTo>
                    <a:cubicBezTo>
                      <a:pt x="708914" y="632841"/>
                      <a:pt x="708914" y="631190"/>
                      <a:pt x="708914" y="629539"/>
                    </a:cubicBezTo>
                    <a:cubicBezTo>
                      <a:pt x="700532" y="631190"/>
                      <a:pt x="690372" y="634619"/>
                      <a:pt x="681990" y="636270"/>
                    </a:cubicBezTo>
                    <a:cubicBezTo>
                      <a:pt x="670179" y="639572"/>
                      <a:pt x="660146" y="648081"/>
                      <a:pt x="646684" y="651384"/>
                    </a:cubicBezTo>
                    <a:cubicBezTo>
                      <a:pt x="628142" y="658114"/>
                      <a:pt x="613029" y="673227"/>
                      <a:pt x="592963" y="679959"/>
                    </a:cubicBezTo>
                    <a:cubicBezTo>
                      <a:pt x="591312" y="679959"/>
                      <a:pt x="591312" y="678307"/>
                      <a:pt x="591312" y="676656"/>
                    </a:cubicBezTo>
                    <a:cubicBezTo>
                      <a:pt x="592963" y="671576"/>
                      <a:pt x="599694" y="669925"/>
                      <a:pt x="603123" y="664845"/>
                    </a:cubicBezTo>
                    <a:cubicBezTo>
                      <a:pt x="603123" y="663194"/>
                      <a:pt x="603123" y="661543"/>
                      <a:pt x="601472" y="661543"/>
                    </a:cubicBezTo>
                    <a:cubicBezTo>
                      <a:pt x="614934" y="643001"/>
                      <a:pt x="633349" y="632968"/>
                      <a:pt x="650240" y="617855"/>
                    </a:cubicBezTo>
                    <a:lnTo>
                      <a:pt x="650240" y="612775"/>
                    </a:lnTo>
                    <a:cubicBezTo>
                      <a:pt x="655320" y="606044"/>
                      <a:pt x="663702" y="602742"/>
                      <a:pt x="667004" y="594234"/>
                    </a:cubicBezTo>
                    <a:cubicBezTo>
                      <a:pt x="668655" y="589153"/>
                      <a:pt x="675386" y="582422"/>
                      <a:pt x="683768" y="579120"/>
                    </a:cubicBezTo>
                    <a:cubicBezTo>
                      <a:pt x="682117" y="577469"/>
                      <a:pt x="678688" y="577469"/>
                      <a:pt x="678688" y="574040"/>
                    </a:cubicBezTo>
                    <a:cubicBezTo>
                      <a:pt x="671957" y="574040"/>
                      <a:pt x="665226" y="577342"/>
                      <a:pt x="658495" y="572389"/>
                    </a:cubicBezTo>
                    <a:cubicBezTo>
                      <a:pt x="661670" y="569214"/>
                      <a:pt x="665226" y="567563"/>
                      <a:pt x="669036" y="566420"/>
                    </a:cubicBezTo>
                    <a:cubicBezTo>
                      <a:pt x="667639" y="566166"/>
                      <a:pt x="666242" y="565404"/>
                      <a:pt x="665226" y="564007"/>
                    </a:cubicBezTo>
                    <a:cubicBezTo>
                      <a:pt x="663575" y="560705"/>
                      <a:pt x="668528" y="556895"/>
                      <a:pt x="673608" y="555625"/>
                    </a:cubicBezTo>
                    <a:cubicBezTo>
                      <a:pt x="680339" y="553974"/>
                      <a:pt x="688721" y="553974"/>
                      <a:pt x="693801" y="548894"/>
                    </a:cubicBezTo>
                    <a:cubicBezTo>
                      <a:pt x="681990" y="547243"/>
                      <a:pt x="668655" y="552196"/>
                      <a:pt x="656844" y="545592"/>
                    </a:cubicBezTo>
                    <a:cubicBezTo>
                      <a:pt x="665226" y="523748"/>
                      <a:pt x="678688" y="505334"/>
                      <a:pt x="698881" y="495173"/>
                    </a:cubicBezTo>
                    <a:cubicBezTo>
                      <a:pt x="700532" y="495173"/>
                      <a:pt x="703961" y="495173"/>
                      <a:pt x="703961" y="496824"/>
                    </a:cubicBezTo>
                    <a:cubicBezTo>
                      <a:pt x="703961" y="505206"/>
                      <a:pt x="698881" y="511937"/>
                      <a:pt x="690499" y="513588"/>
                    </a:cubicBezTo>
                    <a:cubicBezTo>
                      <a:pt x="703961" y="516890"/>
                      <a:pt x="717423" y="516890"/>
                      <a:pt x="730758" y="523621"/>
                    </a:cubicBezTo>
                    <a:cubicBezTo>
                      <a:pt x="729107" y="526923"/>
                      <a:pt x="725678" y="525272"/>
                      <a:pt x="724027" y="525272"/>
                    </a:cubicBezTo>
                    <a:cubicBezTo>
                      <a:pt x="732409" y="530352"/>
                      <a:pt x="742569" y="526923"/>
                      <a:pt x="750951" y="533654"/>
                    </a:cubicBezTo>
                    <a:cubicBezTo>
                      <a:pt x="745871" y="538734"/>
                      <a:pt x="740918" y="533654"/>
                      <a:pt x="735838" y="533654"/>
                    </a:cubicBezTo>
                    <a:cubicBezTo>
                      <a:pt x="787908" y="548767"/>
                      <a:pt x="843407" y="560578"/>
                      <a:pt x="887095" y="594106"/>
                    </a:cubicBezTo>
                    <a:cubicBezTo>
                      <a:pt x="850138" y="612648"/>
                      <a:pt x="811530" y="621030"/>
                      <a:pt x="771144" y="629412"/>
                    </a:cubicBezTo>
                    <a:cubicBezTo>
                      <a:pt x="766064" y="629412"/>
                      <a:pt x="762762" y="629412"/>
                      <a:pt x="757682" y="627761"/>
                    </a:cubicBezTo>
                    <a:cubicBezTo>
                      <a:pt x="757682" y="629412"/>
                      <a:pt x="757682" y="632841"/>
                      <a:pt x="756031" y="632841"/>
                    </a:cubicBezTo>
                    <a:cubicBezTo>
                      <a:pt x="749300" y="632841"/>
                      <a:pt x="744220" y="632841"/>
                      <a:pt x="739267" y="636143"/>
                    </a:cubicBezTo>
                    <a:cubicBezTo>
                      <a:pt x="732536" y="639445"/>
                      <a:pt x="722503" y="641223"/>
                      <a:pt x="717423" y="636143"/>
                    </a:cubicBezTo>
                    <a:close/>
                  </a:path>
                </a:pathLst>
              </a:custGeom>
              <a:solidFill>
                <a:srgbClr val="00009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" name="Forme libre 17">
                <a:extLst>
                  <a:ext uri="{FF2B5EF4-FFF2-40B4-BE49-F238E27FC236}">
                    <a16:creationId xmlns:a16="http://schemas.microsoft.com/office/drawing/2014/main" id="{A085A686-2B94-7E1E-7FCE-5BA0B067A435}"/>
                  </a:ext>
                </a:extLst>
              </p:cNvPr>
              <p:cNvSpPr/>
              <p:nvPr/>
            </p:nvSpPr>
            <p:spPr>
              <a:xfrm>
                <a:off x="6991370" y="11994133"/>
                <a:ext cx="1079479" cy="889000"/>
              </a:xfrm>
              <a:custGeom>
                <a:avLst/>
                <a:gdLst>
                  <a:gd name="connsiteX0" fmla="*/ 1079225 w 1079479"/>
                  <a:gd name="connsiteY0" fmla="*/ 0 h 889000"/>
                  <a:gd name="connsiteX1" fmla="*/ 122915 w 1079479"/>
                  <a:gd name="connsiteY1" fmla="*/ 0 h 889000"/>
                  <a:gd name="connsiteX2" fmla="*/ 131933 w 1079479"/>
                  <a:gd name="connsiteY2" fmla="*/ 4191 h 889000"/>
                  <a:gd name="connsiteX3" fmla="*/ 156062 w 1079479"/>
                  <a:gd name="connsiteY3" fmla="*/ 17018 h 889000"/>
                  <a:gd name="connsiteX4" fmla="*/ 188066 w 1079479"/>
                  <a:gd name="connsiteY4" fmla="*/ 43942 h 889000"/>
                  <a:gd name="connsiteX5" fmla="*/ 193147 w 1079479"/>
                  <a:gd name="connsiteY5" fmla="*/ 65786 h 889000"/>
                  <a:gd name="connsiteX6" fmla="*/ 179685 w 1079479"/>
                  <a:gd name="connsiteY6" fmla="*/ 90932 h 889000"/>
                  <a:gd name="connsiteX7" fmla="*/ 144378 w 1079479"/>
                  <a:gd name="connsiteY7" fmla="*/ 94235 h 889000"/>
                  <a:gd name="connsiteX8" fmla="*/ 124186 w 1079479"/>
                  <a:gd name="connsiteY8" fmla="*/ 90932 h 889000"/>
                  <a:gd name="connsiteX9" fmla="*/ 189717 w 1079479"/>
                  <a:gd name="connsiteY9" fmla="*/ 136272 h 889000"/>
                  <a:gd name="connsiteX10" fmla="*/ 204830 w 1079479"/>
                  <a:gd name="connsiteY10" fmla="*/ 141351 h 889000"/>
                  <a:gd name="connsiteX11" fmla="*/ 206481 w 1079479"/>
                  <a:gd name="connsiteY11" fmla="*/ 146431 h 889000"/>
                  <a:gd name="connsiteX12" fmla="*/ 201401 w 1079479"/>
                  <a:gd name="connsiteY12" fmla="*/ 156464 h 889000"/>
                  <a:gd name="connsiteX13" fmla="*/ 206481 w 1079479"/>
                  <a:gd name="connsiteY13" fmla="*/ 156464 h 889000"/>
                  <a:gd name="connsiteX14" fmla="*/ 225023 w 1079479"/>
                  <a:gd name="connsiteY14" fmla="*/ 141351 h 889000"/>
                  <a:gd name="connsiteX15" fmla="*/ 231754 w 1079479"/>
                  <a:gd name="connsiteY15" fmla="*/ 166498 h 889000"/>
                  <a:gd name="connsiteX16" fmla="*/ 211561 w 1079479"/>
                  <a:gd name="connsiteY16" fmla="*/ 183261 h 889000"/>
                  <a:gd name="connsiteX17" fmla="*/ 211561 w 1079479"/>
                  <a:gd name="connsiteY17" fmla="*/ 195073 h 889000"/>
                  <a:gd name="connsiteX18" fmla="*/ 219943 w 1079479"/>
                  <a:gd name="connsiteY18" fmla="*/ 215265 h 889000"/>
                  <a:gd name="connsiteX19" fmla="*/ 231754 w 1079479"/>
                  <a:gd name="connsiteY19" fmla="*/ 252223 h 889000"/>
                  <a:gd name="connsiteX20" fmla="*/ 243565 w 1079479"/>
                  <a:gd name="connsiteY20" fmla="*/ 327787 h 889000"/>
                  <a:gd name="connsiteX21" fmla="*/ 241914 w 1079479"/>
                  <a:gd name="connsiteY21" fmla="*/ 366395 h 889000"/>
                  <a:gd name="connsiteX22" fmla="*/ 260456 w 1079479"/>
                  <a:gd name="connsiteY22" fmla="*/ 401701 h 889000"/>
                  <a:gd name="connsiteX23" fmla="*/ 278998 w 1079479"/>
                  <a:gd name="connsiteY23" fmla="*/ 428625 h 889000"/>
                  <a:gd name="connsiteX24" fmla="*/ 299191 w 1079479"/>
                  <a:gd name="connsiteY24" fmla="*/ 482347 h 889000"/>
                  <a:gd name="connsiteX25" fmla="*/ 263886 w 1079479"/>
                  <a:gd name="connsiteY25" fmla="*/ 499110 h 889000"/>
                  <a:gd name="connsiteX26" fmla="*/ 267187 w 1079479"/>
                  <a:gd name="connsiteY26" fmla="*/ 529336 h 889000"/>
                  <a:gd name="connsiteX27" fmla="*/ 245343 w 1079479"/>
                  <a:gd name="connsiteY27" fmla="*/ 559562 h 889000"/>
                  <a:gd name="connsiteX28" fmla="*/ 257154 w 1079479"/>
                  <a:gd name="connsiteY28" fmla="*/ 566293 h 889000"/>
                  <a:gd name="connsiteX29" fmla="*/ 262235 w 1079479"/>
                  <a:gd name="connsiteY29" fmla="*/ 588137 h 889000"/>
                  <a:gd name="connsiteX30" fmla="*/ 245471 w 1079479"/>
                  <a:gd name="connsiteY30" fmla="*/ 618363 h 889000"/>
                  <a:gd name="connsiteX31" fmla="*/ 243819 w 1079479"/>
                  <a:gd name="connsiteY31" fmla="*/ 655320 h 889000"/>
                  <a:gd name="connsiteX32" fmla="*/ 213593 w 1079479"/>
                  <a:gd name="connsiteY32" fmla="*/ 680466 h 889000"/>
                  <a:gd name="connsiteX33" fmla="*/ 181716 w 1079479"/>
                  <a:gd name="connsiteY33" fmla="*/ 682117 h 889000"/>
                  <a:gd name="connsiteX34" fmla="*/ 171684 w 1079479"/>
                  <a:gd name="connsiteY34" fmla="*/ 678815 h 889000"/>
                  <a:gd name="connsiteX35" fmla="*/ 85959 w 1079479"/>
                  <a:gd name="connsiteY35" fmla="*/ 667004 h 889000"/>
                  <a:gd name="connsiteX36" fmla="*/ 62463 w 1079479"/>
                  <a:gd name="connsiteY36" fmla="*/ 673735 h 889000"/>
                  <a:gd name="connsiteX37" fmla="*/ 42143 w 1079479"/>
                  <a:gd name="connsiteY37" fmla="*/ 691769 h 889000"/>
                  <a:gd name="connsiteX38" fmla="*/ 41889 w 1079479"/>
                  <a:gd name="connsiteY38" fmla="*/ 692023 h 889000"/>
                  <a:gd name="connsiteX39" fmla="*/ 38206 w 1079479"/>
                  <a:gd name="connsiteY39" fmla="*/ 696087 h 889000"/>
                  <a:gd name="connsiteX40" fmla="*/ 36048 w 1079479"/>
                  <a:gd name="connsiteY40" fmla="*/ 698627 h 889000"/>
                  <a:gd name="connsiteX41" fmla="*/ 34650 w 1079479"/>
                  <a:gd name="connsiteY41" fmla="*/ 700405 h 889000"/>
                  <a:gd name="connsiteX42" fmla="*/ 21442 w 1079479"/>
                  <a:gd name="connsiteY42" fmla="*/ 719710 h 889000"/>
                  <a:gd name="connsiteX43" fmla="*/ 20680 w 1079479"/>
                  <a:gd name="connsiteY43" fmla="*/ 720979 h 889000"/>
                  <a:gd name="connsiteX44" fmla="*/ 19411 w 1079479"/>
                  <a:gd name="connsiteY44" fmla="*/ 723392 h 889000"/>
                  <a:gd name="connsiteX45" fmla="*/ 6711 w 1079479"/>
                  <a:gd name="connsiteY45" fmla="*/ 754253 h 889000"/>
                  <a:gd name="connsiteX46" fmla="*/ 8361 w 1079479"/>
                  <a:gd name="connsiteY46" fmla="*/ 833755 h 889000"/>
                  <a:gd name="connsiteX47" fmla="*/ 100817 w 1079479"/>
                  <a:gd name="connsiteY47" fmla="*/ 868935 h 889000"/>
                  <a:gd name="connsiteX48" fmla="*/ 140441 w 1079479"/>
                  <a:gd name="connsiteY48" fmla="*/ 889000 h 889000"/>
                  <a:gd name="connsiteX49" fmla="*/ 1079479 w 1079479"/>
                  <a:gd name="connsiteY49" fmla="*/ 889000 h 889000"/>
                  <a:gd name="connsiteX50" fmla="*/ 1079479 w 1079479"/>
                  <a:gd name="connsiteY50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079479" h="889000">
                    <a:moveTo>
                      <a:pt x="1079225" y="0"/>
                    </a:moveTo>
                    <a:lnTo>
                      <a:pt x="122915" y="0"/>
                    </a:lnTo>
                    <a:cubicBezTo>
                      <a:pt x="122915" y="0"/>
                      <a:pt x="124693" y="254"/>
                      <a:pt x="131933" y="4191"/>
                    </a:cubicBezTo>
                    <a:cubicBezTo>
                      <a:pt x="139679" y="8382"/>
                      <a:pt x="149712" y="13716"/>
                      <a:pt x="156062" y="17018"/>
                    </a:cubicBezTo>
                    <a:cubicBezTo>
                      <a:pt x="168381" y="23495"/>
                      <a:pt x="180319" y="31497"/>
                      <a:pt x="188066" y="43942"/>
                    </a:cubicBezTo>
                    <a:cubicBezTo>
                      <a:pt x="191368" y="49023"/>
                      <a:pt x="196448" y="59055"/>
                      <a:pt x="193147" y="65786"/>
                    </a:cubicBezTo>
                    <a:cubicBezTo>
                      <a:pt x="189844" y="74168"/>
                      <a:pt x="188066" y="87630"/>
                      <a:pt x="179685" y="90932"/>
                    </a:cubicBezTo>
                    <a:cubicBezTo>
                      <a:pt x="169651" y="96012"/>
                      <a:pt x="156189" y="96012"/>
                      <a:pt x="144378" y="94235"/>
                    </a:cubicBezTo>
                    <a:cubicBezTo>
                      <a:pt x="137648" y="94235"/>
                      <a:pt x="130916" y="92584"/>
                      <a:pt x="124186" y="90932"/>
                    </a:cubicBezTo>
                    <a:cubicBezTo>
                      <a:pt x="149331" y="100965"/>
                      <a:pt x="172953" y="112776"/>
                      <a:pt x="189717" y="136272"/>
                    </a:cubicBezTo>
                    <a:cubicBezTo>
                      <a:pt x="191368" y="139573"/>
                      <a:pt x="198099" y="141351"/>
                      <a:pt x="204830" y="141351"/>
                    </a:cubicBezTo>
                    <a:cubicBezTo>
                      <a:pt x="206481" y="141351"/>
                      <a:pt x="206481" y="144653"/>
                      <a:pt x="206481" y="146431"/>
                    </a:cubicBezTo>
                    <a:cubicBezTo>
                      <a:pt x="203179" y="149734"/>
                      <a:pt x="199750" y="151511"/>
                      <a:pt x="201401" y="156464"/>
                    </a:cubicBezTo>
                    <a:lnTo>
                      <a:pt x="206481" y="156464"/>
                    </a:lnTo>
                    <a:cubicBezTo>
                      <a:pt x="214863" y="153162"/>
                      <a:pt x="213212" y="136272"/>
                      <a:pt x="225023" y="141351"/>
                    </a:cubicBezTo>
                    <a:cubicBezTo>
                      <a:pt x="233405" y="146431"/>
                      <a:pt x="236835" y="158115"/>
                      <a:pt x="231754" y="166498"/>
                    </a:cubicBezTo>
                    <a:cubicBezTo>
                      <a:pt x="225023" y="173228"/>
                      <a:pt x="218292" y="178309"/>
                      <a:pt x="211561" y="183261"/>
                    </a:cubicBezTo>
                    <a:cubicBezTo>
                      <a:pt x="209911" y="186563"/>
                      <a:pt x="209911" y="191643"/>
                      <a:pt x="211561" y="195073"/>
                    </a:cubicBezTo>
                    <a:cubicBezTo>
                      <a:pt x="216641" y="201803"/>
                      <a:pt x="218292" y="208535"/>
                      <a:pt x="219943" y="215265"/>
                    </a:cubicBezTo>
                    <a:cubicBezTo>
                      <a:pt x="225023" y="227076"/>
                      <a:pt x="226674" y="240411"/>
                      <a:pt x="231754" y="252223"/>
                    </a:cubicBezTo>
                    <a:cubicBezTo>
                      <a:pt x="238486" y="277368"/>
                      <a:pt x="245216" y="302641"/>
                      <a:pt x="243565" y="327787"/>
                    </a:cubicBezTo>
                    <a:cubicBezTo>
                      <a:pt x="243565" y="341249"/>
                      <a:pt x="236835" y="352934"/>
                      <a:pt x="241914" y="366395"/>
                    </a:cubicBezTo>
                    <a:cubicBezTo>
                      <a:pt x="245216" y="379857"/>
                      <a:pt x="253725" y="389890"/>
                      <a:pt x="260456" y="401701"/>
                    </a:cubicBezTo>
                    <a:cubicBezTo>
                      <a:pt x="267187" y="411735"/>
                      <a:pt x="273918" y="418465"/>
                      <a:pt x="278998" y="428625"/>
                    </a:cubicBezTo>
                    <a:cubicBezTo>
                      <a:pt x="289031" y="445389"/>
                      <a:pt x="307573" y="462280"/>
                      <a:pt x="299191" y="482347"/>
                    </a:cubicBezTo>
                    <a:cubicBezTo>
                      <a:pt x="294111" y="494157"/>
                      <a:pt x="275697" y="492379"/>
                      <a:pt x="263886" y="499110"/>
                    </a:cubicBezTo>
                    <a:cubicBezTo>
                      <a:pt x="253852" y="507492"/>
                      <a:pt x="262235" y="520954"/>
                      <a:pt x="267187" y="529336"/>
                    </a:cubicBezTo>
                    <a:cubicBezTo>
                      <a:pt x="275569" y="544449"/>
                      <a:pt x="257154" y="554482"/>
                      <a:pt x="245343" y="559562"/>
                    </a:cubicBezTo>
                    <a:cubicBezTo>
                      <a:pt x="248646" y="564642"/>
                      <a:pt x="255376" y="562864"/>
                      <a:pt x="257154" y="566293"/>
                    </a:cubicBezTo>
                    <a:cubicBezTo>
                      <a:pt x="258805" y="574675"/>
                      <a:pt x="267187" y="579755"/>
                      <a:pt x="262235" y="588137"/>
                    </a:cubicBezTo>
                    <a:cubicBezTo>
                      <a:pt x="255503" y="598170"/>
                      <a:pt x="235311" y="603250"/>
                      <a:pt x="245471" y="618363"/>
                    </a:cubicBezTo>
                    <a:cubicBezTo>
                      <a:pt x="252201" y="630174"/>
                      <a:pt x="247884" y="643128"/>
                      <a:pt x="243819" y="655320"/>
                    </a:cubicBezTo>
                    <a:cubicBezTo>
                      <a:pt x="238739" y="670434"/>
                      <a:pt x="225404" y="677164"/>
                      <a:pt x="213593" y="680466"/>
                    </a:cubicBezTo>
                    <a:cubicBezTo>
                      <a:pt x="203561" y="683768"/>
                      <a:pt x="191749" y="683768"/>
                      <a:pt x="181716" y="682117"/>
                    </a:cubicBezTo>
                    <a:cubicBezTo>
                      <a:pt x="178414" y="680466"/>
                      <a:pt x="174986" y="678815"/>
                      <a:pt x="171684" y="678815"/>
                    </a:cubicBezTo>
                    <a:cubicBezTo>
                      <a:pt x="143109" y="675513"/>
                      <a:pt x="114534" y="667004"/>
                      <a:pt x="85959" y="667004"/>
                    </a:cubicBezTo>
                    <a:cubicBezTo>
                      <a:pt x="77576" y="668655"/>
                      <a:pt x="69194" y="670306"/>
                      <a:pt x="62463" y="673735"/>
                    </a:cubicBezTo>
                    <a:cubicBezTo>
                      <a:pt x="54843" y="679323"/>
                      <a:pt x="48112" y="685292"/>
                      <a:pt x="42143" y="691769"/>
                    </a:cubicBezTo>
                    <a:lnTo>
                      <a:pt x="41889" y="692023"/>
                    </a:lnTo>
                    <a:cubicBezTo>
                      <a:pt x="40619" y="693420"/>
                      <a:pt x="39476" y="694690"/>
                      <a:pt x="38206" y="696087"/>
                    </a:cubicBezTo>
                    <a:cubicBezTo>
                      <a:pt x="37444" y="696976"/>
                      <a:pt x="36810" y="697738"/>
                      <a:pt x="36048" y="698627"/>
                    </a:cubicBezTo>
                    <a:cubicBezTo>
                      <a:pt x="35539" y="699262"/>
                      <a:pt x="35031" y="699770"/>
                      <a:pt x="34650" y="700405"/>
                    </a:cubicBezTo>
                    <a:cubicBezTo>
                      <a:pt x="29698" y="706501"/>
                      <a:pt x="25379" y="712978"/>
                      <a:pt x="21442" y="719710"/>
                    </a:cubicBezTo>
                    <a:cubicBezTo>
                      <a:pt x="21188" y="720090"/>
                      <a:pt x="20935" y="720598"/>
                      <a:pt x="20680" y="720979"/>
                    </a:cubicBezTo>
                    <a:cubicBezTo>
                      <a:pt x="20299" y="721741"/>
                      <a:pt x="19791" y="722503"/>
                      <a:pt x="19411" y="723392"/>
                    </a:cubicBezTo>
                    <a:cubicBezTo>
                      <a:pt x="13949" y="733552"/>
                      <a:pt x="9759" y="743966"/>
                      <a:pt x="6711" y="754253"/>
                    </a:cubicBezTo>
                    <a:cubicBezTo>
                      <a:pt x="-4720" y="792735"/>
                      <a:pt x="234" y="825754"/>
                      <a:pt x="8361" y="833755"/>
                    </a:cubicBezTo>
                    <a:cubicBezTo>
                      <a:pt x="10648" y="836041"/>
                      <a:pt x="63861" y="852424"/>
                      <a:pt x="100817" y="868935"/>
                    </a:cubicBezTo>
                    <a:cubicBezTo>
                      <a:pt x="118216" y="876681"/>
                      <a:pt x="130409" y="882650"/>
                      <a:pt x="140441" y="889000"/>
                    </a:cubicBezTo>
                    <a:lnTo>
                      <a:pt x="1079479" y="889000"/>
                    </a:lnTo>
                    <a:lnTo>
                      <a:pt x="1079479" y="0"/>
                    </a:lnTo>
                    <a:close/>
                  </a:path>
                </a:pathLst>
              </a:custGeom>
              <a:solidFill>
                <a:srgbClr val="E1000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" name="Forme libre 18">
                <a:extLst>
                  <a:ext uri="{FF2B5EF4-FFF2-40B4-BE49-F238E27FC236}">
                    <a16:creationId xmlns:a16="http://schemas.microsoft.com/office/drawing/2014/main" id="{88988A48-CF69-1B18-7F04-F1BEAD1142CB}"/>
                  </a:ext>
                </a:extLst>
              </p:cNvPr>
              <p:cNvSpPr/>
              <p:nvPr/>
            </p:nvSpPr>
            <p:spPr>
              <a:xfrm>
                <a:off x="7105522" y="12301966"/>
                <a:ext cx="109824" cy="96345"/>
              </a:xfrm>
              <a:custGeom>
                <a:avLst/>
                <a:gdLst>
                  <a:gd name="connsiteX0" fmla="*/ 65659 w 109824"/>
                  <a:gd name="connsiteY0" fmla="*/ 16526 h 96345"/>
                  <a:gd name="connsiteX1" fmla="*/ 82423 w 109824"/>
                  <a:gd name="connsiteY1" fmla="*/ 21605 h 96345"/>
                  <a:gd name="connsiteX2" fmla="*/ 48768 w 109824"/>
                  <a:gd name="connsiteY2" fmla="*/ 51832 h 96345"/>
                  <a:gd name="connsiteX3" fmla="*/ 43688 w 109824"/>
                  <a:gd name="connsiteY3" fmla="*/ 51832 h 96345"/>
                  <a:gd name="connsiteX4" fmla="*/ 35306 w 109824"/>
                  <a:gd name="connsiteY4" fmla="*/ 63642 h 96345"/>
                  <a:gd name="connsiteX5" fmla="*/ 20193 w 109824"/>
                  <a:gd name="connsiteY5" fmla="*/ 65294 h 96345"/>
                  <a:gd name="connsiteX6" fmla="*/ 45339 w 109824"/>
                  <a:gd name="connsiteY6" fmla="*/ 75327 h 96345"/>
                  <a:gd name="connsiteX7" fmla="*/ 50419 w 109824"/>
                  <a:gd name="connsiteY7" fmla="*/ 82058 h 96345"/>
                  <a:gd name="connsiteX8" fmla="*/ 53721 w 109824"/>
                  <a:gd name="connsiteY8" fmla="*/ 80407 h 96345"/>
                  <a:gd name="connsiteX9" fmla="*/ 57150 w 109824"/>
                  <a:gd name="connsiteY9" fmla="*/ 82058 h 96345"/>
                  <a:gd name="connsiteX10" fmla="*/ 57150 w 109824"/>
                  <a:gd name="connsiteY10" fmla="*/ 88789 h 96345"/>
                  <a:gd name="connsiteX11" fmla="*/ 36957 w 109824"/>
                  <a:gd name="connsiteY11" fmla="*/ 93869 h 96345"/>
                  <a:gd name="connsiteX12" fmla="*/ 75565 w 109824"/>
                  <a:gd name="connsiteY12" fmla="*/ 93869 h 96345"/>
                  <a:gd name="connsiteX13" fmla="*/ 82296 w 109824"/>
                  <a:gd name="connsiteY13" fmla="*/ 65294 h 96345"/>
                  <a:gd name="connsiteX14" fmla="*/ 78994 w 109824"/>
                  <a:gd name="connsiteY14" fmla="*/ 60214 h 96345"/>
                  <a:gd name="connsiteX15" fmla="*/ 89027 w 109824"/>
                  <a:gd name="connsiteY15" fmla="*/ 50180 h 96345"/>
                  <a:gd name="connsiteX16" fmla="*/ 99060 w 109824"/>
                  <a:gd name="connsiteY16" fmla="*/ 45101 h 96345"/>
                  <a:gd name="connsiteX17" fmla="*/ 93980 w 109824"/>
                  <a:gd name="connsiteY17" fmla="*/ 36719 h 96345"/>
                  <a:gd name="connsiteX18" fmla="*/ 109093 w 109824"/>
                  <a:gd name="connsiteY18" fmla="*/ 9795 h 96345"/>
                  <a:gd name="connsiteX19" fmla="*/ 85598 w 109824"/>
                  <a:gd name="connsiteY19" fmla="*/ 1413 h 96345"/>
                  <a:gd name="connsiteX20" fmla="*/ 57023 w 109824"/>
                  <a:gd name="connsiteY20" fmla="*/ 3064 h 96345"/>
                  <a:gd name="connsiteX21" fmla="*/ 31877 w 109824"/>
                  <a:gd name="connsiteY21" fmla="*/ 9795 h 96345"/>
                  <a:gd name="connsiteX22" fmla="*/ 0 w 109824"/>
                  <a:gd name="connsiteY22" fmla="*/ 26559 h 96345"/>
                  <a:gd name="connsiteX23" fmla="*/ 36957 w 109824"/>
                  <a:gd name="connsiteY23" fmla="*/ 16526 h 96345"/>
                  <a:gd name="connsiteX24" fmla="*/ 65532 w 109824"/>
                  <a:gd name="connsiteY24" fmla="*/ 16526 h 96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9824" h="96345">
                    <a:moveTo>
                      <a:pt x="65659" y="16526"/>
                    </a:moveTo>
                    <a:cubicBezTo>
                      <a:pt x="72390" y="18177"/>
                      <a:pt x="82423" y="18177"/>
                      <a:pt x="82423" y="21605"/>
                    </a:cubicBezTo>
                    <a:cubicBezTo>
                      <a:pt x="79121" y="35067"/>
                      <a:pt x="58928" y="38370"/>
                      <a:pt x="48768" y="51832"/>
                    </a:cubicBezTo>
                    <a:lnTo>
                      <a:pt x="43688" y="51832"/>
                    </a:lnTo>
                    <a:cubicBezTo>
                      <a:pt x="38608" y="55134"/>
                      <a:pt x="40386" y="63642"/>
                      <a:pt x="35306" y="63642"/>
                    </a:cubicBezTo>
                    <a:cubicBezTo>
                      <a:pt x="30226" y="61991"/>
                      <a:pt x="25273" y="63642"/>
                      <a:pt x="20193" y="65294"/>
                    </a:cubicBezTo>
                    <a:cubicBezTo>
                      <a:pt x="26924" y="72025"/>
                      <a:pt x="35306" y="77104"/>
                      <a:pt x="45339" y="75327"/>
                    </a:cubicBezTo>
                    <a:cubicBezTo>
                      <a:pt x="46990" y="75327"/>
                      <a:pt x="50419" y="78755"/>
                      <a:pt x="50419" y="82058"/>
                    </a:cubicBezTo>
                    <a:cubicBezTo>
                      <a:pt x="50419" y="82058"/>
                      <a:pt x="52070" y="82058"/>
                      <a:pt x="53721" y="80407"/>
                    </a:cubicBezTo>
                    <a:cubicBezTo>
                      <a:pt x="55372" y="80407"/>
                      <a:pt x="57150" y="80407"/>
                      <a:pt x="57150" y="82058"/>
                    </a:cubicBezTo>
                    <a:lnTo>
                      <a:pt x="57150" y="88789"/>
                    </a:lnTo>
                    <a:cubicBezTo>
                      <a:pt x="52070" y="95520"/>
                      <a:pt x="43688" y="92090"/>
                      <a:pt x="36957" y="93869"/>
                    </a:cubicBezTo>
                    <a:cubicBezTo>
                      <a:pt x="50419" y="97171"/>
                      <a:pt x="63881" y="97171"/>
                      <a:pt x="75565" y="93869"/>
                    </a:cubicBezTo>
                    <a:cubicBezTo>
                      <a:pt x="85598" y="90566"/>
                      <a:pt x="75565" y="73676"/>
                      <a:pt x="82296" y="65294"/>
                    </a:cubicBezTo>
                    <a:cubicBezTo>
                      <a:pt x="78994" y="65294"/>
                      <a:pt x="82296" y="60214"/>
                      <a:pt x="78994" y="60214"/>
                    </a:cubicBezTo>
                    <a:cubicBezTo>
                      <a:pt x="82296" y="56912"/>
                      <a:pt x="85725" y="51832"/>
                      <a:pt x="89027" y="50180"/>
                    </a:cubicBezTo>
                    <a:cubicBezTo>
                      <a:pt x="92456" y="50180"/>
                      <a:pt x="97409" y="48529"/>
                      <a:pt x="99060" y="45101"/>
                    </a:cubicBezTo>
                    <a:cubicBezTo>
                      <a:pt x="99060" y="41799"/>
                      <a:pt x="92329" y="40021"/>
                      <a:pt x="93980" y="36719"/>
                    </a:cubicBezTo>
                    <a:cubicBezTo>
                      <a:pt x="104013" y="29988"/>
                      <a:pt x="112395" y="19954"/>
                      <a:pt x="109093" y="9795"/>
                    </a:cubicBezTo>
                    <a:cubicBezTo>
                      <a:pt x="107442" y="4715"/>
                      <a:pt x="93980" y="4715"/>
                      <a:pt x="85598" y="1413"/>
                    </a:cubicBezTo>
                    <a:cubicBezTo>
                      <a:pt x="77216" y="-1889"/>
                      <a:pt x="67056" y="1413"/>
                      <a:pt x="57023" y="3064"/>
                    </a:cubicBezTo>
                    <a:cubicBezTo>
                      <a:pt x="48641" y="3064"/>
                      <a:pt x="40259" y="8144"/>
                      <a:pt x="31877" y="9795"/>
                    </a:cubicBezTo>
                    <a:cubicBezTo>
                      <a:pt x="20066" y="13097"/>
                      <a:pt x="10033" y="19827"/>
                      <a:pt x="0" y="26559"/>
                    </a:cubicBezTo>
                    <a:cubicBezTo>
                      <a:pt x="11811" y="21478"/>
                      <a:pt x="23495" y="19827"/>
                      <a:pt x="36957" y="16526"/>
                    </a:cubicBezTo>
                    <a:cubicBezTo>
                      <a:pt x="46990" y="16526"/>
                      <a:pt x="55626" y="13986"/>
                      <a:pt x="65532" y="16526"/>
                    </a:cubicBezTo>
                    <a:close/>
                  </a:path>
                </a:pathLst>
              </a:custGeom>
              <a:solidFill>
                <a:srgbClr val="9D9D9C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F903FBE1-3F6E-11B1-FDFC-A5F1ACA2C2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67678" y="4581690"/>
            <a:ext cx="10052649" cy="531563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72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841019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5. Image full, dégradé bleu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>
            <a:extLst>
              <a:ext uri="{FF2B5EF4-FFF2-40B4-BE49-F238E27FC236}">
                <a16:creationId xmlns:a16="http://schemas.microsoft.com/office/drawing/2014/main" id="{AE66B0BE-EA3C-AC6C-DD08-C2957C91A8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9509" r="14241"/>
          <a:stretch/>
        </p:blipFill>
        <p:spPr>
          <a:xfrm rot="5400000">
            <a:off x="0" y="0"/>
            <a:ext cx="13715109" cy="1371510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2A20B23-D57F-B973-3DE0-806C2B9AF0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58339" y="1868292"/>
            <a:ext cx="1904770" cy="1869277"/>
          </a:xfrm>
          <a:prstGeom prst="rect">
            <a:avLst/>
          </a:prstGeom>
        </p:spPr>
      </p:pic>
      <p:sp>
        <p:nvSpPr>
          <p:cNvPr id="5" name="Forme libre 4">
            <a:extLst>
              <a:ext uri="{FF2B5EF4-FFF2-40B4-BE49-F238E27FC236}">
                <a16:creationId xmlns:a16="http://schemas.microsoft.com/office/drawing/2014/main" id="{4B0A8A41-786E-E817-B706-602B91916225}"/>
              </a:ext>
            </a:extLst>
          </p:cNvPr>
          <p:cNvSpPr/>
          <p:nvPr/>
        </p:nvSpPr>
        <p:spPr>
          <a:xfrm>
            <a:off x="1244600" y="1235075"/>
            <a:ext cx="11226800" cy="11245850"/>
          </a:xfrm>
          <a:custGeom>
            <a:avLst/>
            <a:gdLst>
              <a:gd name="connsiteX0" fmla="*/ 11226800 w 11226800"/>
              <a:gd name="connsiteY0" fmla="*/ 11245850 h 11245850"/>
              <a:gd name="connsiteX1" fmla="*/ 6963791 w 11226800"/>
              <a:gd name="connsiteY1" fmla="*/ 11245850 h 11245850"/>
              <a:gd name="connsiteX2" fmla="*/ 6963791 w 11226800"/>
              <a:gd name="connsiteY2" fmla="*/ 11207750 h 11245850"/>
              <a:gd name="connsiteX3" fmla="*/ 11188700 w 11226800"/>
              <a:gd name="connsiteY3" fmla="*/ 11207750 h 11245850"/>
              <a:gd name="connsiteX4" fmla="*/ 11188700 w 11226800"/>
              <a:gd name="connsiteY4" fmla="*/ 38100 h 11245850"/>
              <a:gd name="connsiteX5" fmla="*/ 38100 w 11226800"/>
              <a:gd name="connsiteY5" fmla="*/ 38100 h 11245850"/>
              <a:gd name="connsiteX6" fmla="*/ 38100 w 11226800"/>
              <a:gd name="connsiteY6" fmla="*/ 11207750 h 11245850"/>
              <a:gd name="connsiteX7" fmla="*/ 4214241 w 11226800"/>
              <a:gd name="connsiteY7" fmla="*/ 11207750 h 11245850"/>
              <a:gd name="connsiteX8" fmla="*/ 4214241 w 11226800"/>
              <a:gd name="connsiteY8" fmla="*/ 11245850 h 11245850"/>
              <a:gd name="connsiteX9" fmla="*/ 0 w 11226800"/>
              <a:gd name="connsiteY9" fmla="*/ 11245850 h 11245850"/>
              <a:gd name="connsiteX10" fmla="*/ 0 w 11226800"/>
              <a:gd name="connsiteY10" fmla="*/ 0 h 11245850"/>
              <a:gd name="connsiteX11" fmla="*/ 11226800 w 11226800"/>
              <a:gd name="connsiteY11" fmla="*/ 0 h 11245850"/>
              <a:gd name="connsiteX12" fmla="*/ 11226800 w 11226800"/>
              <a:gd name="connsiteY12" fmla="*/ 11245850 h 1124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26800" h="11245850">
                <a:moveTo>
                  <a:pt x="11226800" y="11245850"/>
                </a:moveTo>
                <a:lnTo>
                  <a:pt x="6963791" y="11245850"/>
                </a:lnTo>
                <a:lnTo>
                  <a:pt x="6963791" y="11207750"/>
                </a:lnTo>
                <a:lnTo>
                  <a:pt x="11188700" y="11207750"/>
                </a:lnTo>
                <a:lnTo>
                  <a:pt x="11188700" y="38100"/>
                </a:lnTo>
                <a:lnTo>
                  <a:pt x="38100" y="38100"/>
                </a:lnTo>
                <a:lnTo>
                  <a:pt x="38100" y="11207750"/>
                </a:lnTo>
                <a:lnTo>
                  <a:pt x="4214241" y="11207750"/>
                </a:lnTo>
                <a:lnTo>
                  <a:pt x="4214241" y="11245850"/>
                </a:lnTo>
                <a:lnTo>
                  <a:pt x="0" y="11245850"/>
                </a:lnTo>
                <a:lnTo>
                  <a:pt x="0" y="0"/>
                </a:lnTo>
                <a:lnTo>
                  <a:pt x="11226800" y="0"/>
                </a:lnTo>
                <a:lnTo>
                  <a:pt x="11226800" y="1124585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grpSp>
        <p:nvGrpSpPr>
          <p:cNvPr id="6" name="Graphique 2">
            <a:extLst>
              <a:ext uri="{FF2B5EF4-FFF2-40B4-BE49-F238E27FC236}">
                <a16:creationId xmlns:a16="http://schemas.microsoft.com/office/drawing/2014/main" id="{F3732C58-3686-123D-D53E-84EA9E8E30A8}"/>
              </a:ext>
            </a:extLst>
          </p:cNvPr>
          <p:cNvGrpSpPr/>
          <p:nvPr/>
        </p:nvGrpSpPr>
        <p:grpSpPr>
          <a:xfrm>
            <a:off x="5625591" y="11994133"/>
            <a:ext cx="2445258" cy="889889"/>
            <a:chOff x="5625591" y="11994133"/>
            <a:chExt cx="2445258" cy="889889"/>
          </a:xfrm>
        </p:grpSpPr>
        <p:grpSp>
          <p:nvGrpSpPr>
            <p:cNvPr id="7" name="Graphique 2">
              <a:extLst>
                <a:ext uri="{FF2B5EF4-FFF2-40B4-BE49-F238E27FC236}">
                  <a16:creationId xmlns:a16="http://schemas.microsoft.com/office/drawing/2014/main" id="{407BB4A8-E0AD-B14D-53B7-EDBDC0F4AA84}"/>
                </a:ext>
              </a:extLst>
            </p:cNvPr>
            <p:cNvGrpSpPr/>
            <p:nvPr/>
          </p:nvGrpSpPr>
          <p:grpSpPr>
            <a:xfrm>
              <a:off x="6119495" y="11994260"/>
              <a:ext cx="1172985" cy="888872"/>
              <a:chOff x="6119495" y="11994260"/>
              <a:chExt cx="1172985" cy="888872"/>
            </a:xfrm>
          </p:grpSpPr>
          <p:sp>
            <p:nvSpPr>
              <p:cNvPr id="8" name="Forme libre 7">
                <a:extLst>
                  <a:ext uri="{FF2B5EF4-FFF2-40B4-BE49-F238E27FC236}">
                    <a16:creationId xmlns:a16="http://schemas.microsoft.com/office/drawing/2014/main" id="{A030F0DF-D358-5104-03EB-996BEABC11CA}"/>
                  </a:ext>
                </a:extLst>
              </p:cNvPr>
              <p:cNvSpPr/>
              <p:nvPr/>
            </p:nvSpPr>
            <p:spPr>
              <a:xfrm>
                <a:off x="6245478" y="12506832"/>
                <a:ext cx="15113" cy="16764"/>
              </a:xfrm>
              <a:custGeom>
                <a:avLst/>
                <a:gdLst>
                  <a:gd name="connsiteX0" fmla="*/ 15113 w 15113"/>
                  <a:gd name="connsiteY0" fmla="*/ 3429 h 16764"/>
                  <a:gd name="connsiteX1" fmla="*/ 10033 w 15113"/>
                  <a:gd name="connsiteY1" fmla="*/ 10033 h 16764"/>
                  <a:gd name="connsiteX2" fmla="*/ 3302 w 15113"/>
                  <a:gd name="connsiteY2" fmla="*/ 16764 h 16764"/>
                  <a:gd name="connsiteX3" fmla="*/ 0 w 15113"/>
                  <a:gd name="connsiteY3" fmla="*/ 15113 h 16764"/>
                  <a:gd name="connsiteX4" fmla="*/ 13462 w 15113"/>
                  <a:gd name="connsiteY4" fmla="*/ 0 h 16764"/>
                  <a:gd name="connsiteX5" fmla="*/ 15113 w 15113"/>
                  <a:gd name="connsiteY5" fmla="*/ 3429 h 1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13" h="16764">
                    <a:moveTo>
                      <a:pt x="15113" y="3429"/>
                    </a:moveTo>
                    <a:cubicBezTo>
                      <a:pt x="13462" y="6731"/>
                      <a:pt x="11557" y="7112"/>
                      <a:pt x="10033" y="10033"/>
                    </a:cubicBezTo>
                    <a:cubicBezTo>
                      <a:pt x="8382" y="13462"/>
                      <a:pt x="6731" y="15113"/>
                      <a:pt x="3302" y="16764"/>
                    </a:cubicBezTo>
                    <a:cubicBezTo>
                      <a:pt x="1651" y="16764"/>
                      <a:pt x="0" y="16764"/>
                      <a:pt x="0" y="15113"/>
                    </a:cubicBezTo>
                    <a:cubicBezTo>
                      <a:pt x="1651" y="8382"/>
                      <a:pt x="6731" y="1651"/>
                      <a:pt x="13462" y="0"/>
                    </a:cubicBezTo>
                    <a:cubicBezTo>
                      <a:pt x="15113" y="0"/>
                      <a:pt x="15113" y="1651"/>
                      <a:pt x="15113" y="34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" name="Forme libre 8">
                <a:extLst>
                  <a:ext uri="{FF2B5EF4-FFF2-40B4-BE49-F238E27FC236}">
                    <a16:creationId xmlns:a16="http://schemas.microsoft.com/office/drawing/2014/main" id="{3AE38E01-1FF0-7472-48F4-70D7B6770064}"/>
                  </a:ext>
                </a:extLst>
              </p:cNvPr>
              <p:cNvSpPr/>
              <p:nvPr/>
            </p:nvSpPr>
            <p:spPr>
              <a:xfrm>
                <a:off x="6306166" y="12759506"/>
                <a:ext cx="32551" cy="25782"/>
              </a:xfrm>
              <a:custGeom>
                <a:avLst/>
                <a:gdLst>
                  <a:gd name="connsiteX0" fmla="*/ 28339 w 32551"/>
                  <a:gd name="connsiteY0" fmla="*/ 7296 h 25782"/>
                  <a:gd name="connsiteX1" fmla="*/ 30498 w 32551"/>
                  <a:gd name="connsiteY1" fmla="*/ 9836 h 25782"/>
                  <a:gd name="connsiteX2" fmla="*/ 17798 w 32551"/>
                  <a:gd name="connsiteY2" fmla="*/ 18726 h 25782"/>
                  <a:gd name="connsiteX3" fmla="*/ 15131 w 32551"/>
                  <a:gd name="connsiteY3" fmla="*/ 19107 h 25782"/>
                  <a:gd name="connsiteX4" fmla="*/ 8908 w 32551"/>
                  <a:gd name="connsiteY4" fmla="*/ 24949 h 25782"/>
                  <a:gd name="connsiteX5" fmla="*/ 526 w 32551"/>
                  <a:gd name="connsiteY5" fmla="*/ 23044 h 25782"/>
                  <a:gd name="connsiteX6" fmla="*/ 12972 w 32551"/>
                  <a:gd name="connsiteY6" fmla="*/ 11233 h 25782"/>
                  <a:gd name="connsiteX7" fmla="*/ 19957 w 32551"/>
                  <a:gd name="connsiteY7" fmla="*/ 4629 h 25782"/>
                  <a:gd name="connsiteX8" fmla="*/ 23513 w 32551"/>
                  <a:gd name="connsiteY8" fmla="*/ 819 h 25782"/>
                  <a:gd name="connsiteX9" fmla="*/ 32403 w 32551"/>
                  <a:gd name="connsiteY9" fmla="*/ 2343 h 25782"/>
                  <a:gd name="connsiteX10" fmla="*/ 28339 w 32551"/>
                  <a:gd name="connsiteY10" fmla="*/ 7296 h 25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551" h="25782">
                    <a:moveTo>
                      <a:pt x="28339" y="7296"/>
                    </a:moveTo>
                    <a:cubicBezTo>
                      <a:pt x="30371" y="7677"/>
                      <a:pt x="31895" y="8693"/>
                      <a:pt x="30498" y="9836"/>
                    </a:cubicBezTo>
                    <a:cubicBezTo>
                      <a:pt x="26562" y="13519"/>
                      <a:pt x="22878" y="17075"/>
                      <a:pt x="17798" y="18726"/>
                    </a:cubicBezTo>
                    <a:cubicBezTo>
                      <a:pt x="17417" y="18853"/>
                      <a:pt x="16401" y="19107"/>
                      <a:pt x="15131" y="19107"/>
                    </a:cubicBezTo>
                    <a:cubicBezTo>
                      <a:pt x="13099" y="21139"/>
                      <a:pt x="11067" y="23044"/>
                      <a:pt x="8908" y="24949"/>
                    </a:cubicBezTo>
                    <a:cubicBezTo>
                      <a:pt x="6876" y="26727"/>
                      <a:pt x="-2268" y="25457"/>
                      <a:pt x="526" y="23044"/>
                    </a:cubicBezTo>
                    <a:cubicBezTo>
                      <a:pt x="4717" y="19234"/>
                      <a:pt x="8781" y="15043"/>
                      <a:pt x="12972" y="11233"/>
                    </a:cubicBezTo>
                    <a:cubicBezTo>
                      <a:pt x="15258" y="9074"/>
                      <a:pt x="17798" y="7042"/>
                      <a:pt x="19957" y="4629"/>
                    </a:cubicBezTo>
                    <a:cubicBezTo>
                      <a:pt x="21100" y="3232"/>
                      <a:pt x="21989" y="1835"/>
                      <a:pt x="23513" y="819"/>
                    </a:cubicBezTo>
                    <a:cubicBezTo>
                      <a:pt x="24910" y="-70"/>
                      <a:pt x="33800" y="-959"/>
                      <a:pt x="32403" y="2343"/>
                    </a:cubicBezTo>
                    <a:cubicBezTo>
                      <a:pt x="31641" y="4248"/>
                      <a:pt x="29990" y="5772"/>
                      <a:pt x="28339" y="72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0" name="Forme libre 9">
                <a:extLst>
                  <a:ext uri="{FF2B5EF4-FFF2-40B4-BE49-F238E27FC236}">
                    <a16:creationId xmlns:a16="http://schemas.microsoft.com/office/drawing/2014/main" id="{E34D1DF5-1E0E-06E3-C224-4228740A259D}"/>
                  </a:ext>
                </a:extLst>
              </p:cNvPr>
              <p:cNvSpPr/>
              <p:nvPr/>
            </p:nvSpPr>
            <p:spPr>
              <a:xfrm>
                <a:off x="6201283" y="12717325"/>
                <a:ext cx="150113" cy="99768"/>
              </a:xfrm>
              <a:custGeom>
                <a:avLst/>
                <a:gdLst>
                  <a:gd name="connsiteX0" fmla="*/ 149987 w 150113"/>
                  <a:gd name="connsiteY0" fmla="*/ 4518 h 99768"/>
                  <a:gd name="connsiteX1" fmla="*/ 107188 w 150113"/>
                  <a:gd name="connsiteY1" fmla="*/ 30681 h 99768"/>
                  <a:gd name="connsiteX2" fmla="*/ 106807 w 150113"/>
                  <a:gd name="connsiteY2" fmla="*/ 30935 h 99768"/>
                  <a:gd name="connsiteX3" fmla="*/ 87630 w 150113"/>
                  <a:gd name="connsiteY3" fmla="*/ 43762 h 99768"/>
                  <a:gd name="connsiteX4" fmla="*/ 65405 w 150113"/>
                  <a:gd name="connsiteY4" fmla="*/ 54684 h 99768"/>
                  <a:gd name="connsiteX5" fmla="*/ 65405 w 150113"/>
                  <a:gd name="connsiteY5" fmla="*/ 54303 h 99768"/>
                  <a:gd name="connsiteX6" fmla="*/ 62484 w 150113"/>
                  <a:gd name="connsiteY6" fmla="*/ 53541 h 99768"/>
                  <a:gd name="connsiteX7" fmla="*/ 45593 w 150113"/>
                  <a:gd name="connsiteY7" fmla="*/ 66495 h 99768"/>
                  <a:gd name="connsiteX8" fmla="*/ 43307 w 150113"/>
                  <a:gd name="connsiteY8" fmla="*/ 68654 h 99768"/>
                  <a:gd name="connsiteX9" fmla="*/ 43307 w 150113"/>
                  <a:gd name="connsiteY9" fmla="*/ 68654 h 99768"/>
                  <a:gd name="connsiteX10" fmla="*/ 43307 w 150113"/>
                  <a:gd name="connsiteY10" fmla="*/ 68908 h 99768"/>
                  <a:gd name="connsiteX11" fmla="*/ 40767 w 150113"/>
                  <a:gd name="connsiteY11" fmla="*/ 71321 h 99768"/>
                  <a:gd name="connsiteX12" fmla="*/ 40513 w 150113"/>
                  <a:gd name="connsiteY12" fmla="*/ 71575 h 99768"/>
                  <a:gd name="connsiteX13" fmla="*/ 40386 w 150113"/>
                  <a:gd name="connsiteY13" fmla="*/ 71829 h 99768"/>
                  <a:gd name="connsiteX14" fmla="*/ 36703 w 150113"/>
                  <a:gd name="connsiteY14" fmla="*/ 75766 h 99768"/>
                  <a:gd name="connsiteX15" fmla="*/ 34417 w 150113"/>
                  <a:gd name="connsiteY15" fmla="*/ 78052 h 99768"/>
                  <a:gd name="connsiteX16" fmla="*/ 30734 w 150113"/>
                  <a:gd name="connsiteY16" fmla="*/ 76782 h 99768"/>
                  <a:gd name="connsiteX17" fmla="*/ 30734 w 150113"/>
                  <a:gd name="connsiteY17" fmla="*/ 76782 h 99768"/>
                  <a:gd name="connsiteX18" fmla="*/ 27813 w 150113"/>
                  <a:gd name="connsiteY18" fmla="*/ 78052 h 99768"/>
                  <a:gd name="connsiteX19" fmla="*/ 25146 w 150113"/>
                  <a:gd name="connsiteY19" fmla="*/ 79449 h 99768"/>
                  <a:gd name="connsiteX20" fmla="*/ 24003 w 150113"/>
                  <a:gd name="connsiteY20" fmla="*/ 79322 h 99768"/>
                  <a:gd name="connsiteX21" fmla="*/ 22860 w 150113"/>
                  <a:gd name="connsiteY21" fmla="*/ 79703 h 99768"/>
                  <a:gd name="connsiteX22" fmla="*/ 16764 w 150113"/>
                  <a:gd name="connsiteY22" fmla="*/ 84783 h 99768"/>
                  <a:gd name="connsiteX23" fmla="*/ 6985 w 150113"/>
                  <a:gd name="connsiteY23" fmla="*/ 95197 h 99768"/>
                  <a:gd name="connsiteX24" fmla="*/ 6985 w 150113"/>
                  <a:gd name="connsiteY24" fmla="*/ 95324 h 99768"/>
                  <a:gd name="connsiteX25" fmla="*/ 6604 w 150113"/>
                  <a:gd name="connsiteY25" fmla="*/ 95832 h 99768"/>
                  <a:gd name="connsiteX26" fmla="*/ 6223 w 150113"/>
                  <a:gd name="connsiteY26" fmla="*/ 96467 h 99768"/>
                  <a:gd name="connsiteX27" fmla="*/ 5588 w 150113"/>
                  <a:gd name="connsiteY27" fmla="*/ 97102 h 99768"/>
                  <a:gd name="connsiteX28" fmla="*/ 5588 w 150113"/>
                  <a:gd name="connsiteY28" fmla="*/ 97356 h 99768"/>
                  <a:gd name="connsiteX29" fmla="*/ 4445 w 150113"/>
                  <a:gd name="connsiteY29" fmla="*/ 99007 h 99768"/>
                  <a:gd name="connsiteX30" fmla="*/ 4445 w 150113"/>
                  <a:gd name="connsiteY30" fmla="*/ 99007 h 99768"/>
                  <a:gd name="connsiteX31" fmla="*/ 3048 w 150113"/>
                  <a:gd name="connsiteY31" fmla="*/ 99769 h 99768"/>
                  <a:gd name="connsiteX32" fmla="*/ 2286 w 150113"/>
                  <a:gd name="connsiteY32" fmla="*/ 98753 h 99768"/>
                  <a:gd name="connsiteX33" fmla="*/ 1905 w 150113"/>
                  <a:gd name="connsiteY33" fmla="*/ 97991 h 99768"/>
                  <a:gd name="connsiteX34" fmla="*/ 381 w 150113"/>
                  <a:gd name="connsiteY34" fmla="*/ 95197 h 99768"/>
                  <a:gd name="connsiteX35" fmla="*/ 0 w 150113"/>
                  <a:gd name="connsiteY35" fmla="*/ 94308 h 99768"/>
                  <a:gd name="connsiteX36" fmla="*/ 5207 w 150113"/>
                  <a:gd name="connsiteY36" fmla="*/ 88212 h 99768"/>
                  <a:gd name="connsiteX37" fmla="*/ 5588 w 150113"/>
                  <a:gd name="connsiteY37" fmla="*/ 87831 h 99768"/>
                  <a:gd name="connsiteX38" fmla="*/ 7366 w 150113"/>
                  <a:gd name="connsiteY38" fmla="*/ 85672 h 99768"/>
                  <a:gd name="connsiteX39" fmla="*/ 10160 w 150113"/>
                  <a:gd name="connsiteY39" fmla="*/ 82116 h 99768"/>
                  <a:gd name="connsiteX40" fmla="*/ 11176 w 150113"/>
                  <a:gd name="connsiteY40" fmla="*/ 80846 h 99768"/>
                  <a:gd name="connsiteX41" fmla="*/ 16383 w 150113"/>
                  <a:gd name="connsiteY41" fmla="*/ 73734 h 99768"/>
                  <a:gd name="connsiteX42" fmla="*/ 16383 w 150113"/>
                  <a:gd name="connsiteY42" fmla="*/ 73480 h 99768"/>
                  <a:gd name="connsiteX43" fmla="*/ 17145 w 150113"/>
                  <a:gd name="connsiteY43" fmla="*/ 72464 h 99768"/>
                  <a:gd name="connsiteX44" fmla="*/ 19431 w 150113"/>
                  <a:gd name="connsiteY44" fmla="*/ 68781 h 99768"/>
                  <a:gd name="connsiteX45" fmla="*/ 21336 w 150113"/>
                  <a:gd name="connsiteY45" fmla="*/ 65479 h 99768"/>
                  <a:gd name="connsiteX46" fmla="*/ 21336 w 150113"/>
                  <a:gd name="connsiteY46" fmla="*/ 65225 h 99768"/>
                  <a:gd name="connsiteX47" fmla="*/ 21463 w 150113"/>
                  <a:gd name="connsiteY47" fmla="*/ 64843 h 99768"/>
                  <a:gd name="connsiteX48" fmla="*/ 21717 w 150113"/>
                  <a:gd name="connsiteY48" fmla="*/ 64209 h 99768"/>
                  <a:gd name="connsiteX49" fmla="*/ 23368 w 150113"/>
                  <a:gd name="connsiteY49" fmla="*/ 60399 h 99768"/>
                  <a:gd name="connsiteX50" fmla="*/ 23495 w 150113"/>
                  <a:gd name="connsiteY50" fmla="*/ 59891 h 99768"/>
                  <a:gd name="connsiteX51" fmla="*/ 23876 w 150113"/>
                  <a:gd name="connsiteY51" fmla="*/ 58875 h 99768"/>
                  <a:gd name="connsiteX52" fmla="*/ 24384 w 150113"/>
                  <a:gd name="connsiteY52" fmla="*/ 56970 h 99768"/>
                  <a:gd name="connsiteX53" fmla="*/ 24384 w 150113"/>
                  <a:gd name="connsiteY53" fmla="*/ 56589 h 99768"/>
                  <a:gd name="connsiteX54" fmla="*/ 25019 w 150113"/>
                  <a:gd name="connsiteY54" fmla="*/ 54049 h 99768"/>
                  <a:gd name="connsiteX55" fmla="*/ 24765 w 150113"/>
                  <a:gd name="connsiteY55" fmla="*/ 52906 h 99768"/>
                  <a:gd name="connsiteX56" fmla="*/ 31369 w 150113"/>
                  <a:gd name="connsiteY56" fmla="*/ 43889 h 99768"/>
                  <a:gd name="connsiteX57" fmla="*/ 30607 w 150113"/>
                  <a:gd name="connsiteY57" fmla="*/ 44270 h 99768"/>
                  <a:gd name="connsiteX58" fmla="*/ 24384 w 150113"/>
                  <a:gd name="connsiteY58" fmla="*/ 49731 h 99768"/>
                  <a:gd name="connsiteX59" fmla="*/ 21336 w 150113"/>
                  <a:gd name="connsiteY59" fmla="*/ 47191 h 99768"/>
                  <a:gd name="connsiteX60" fmla="*/ 25146 w 150113"/>
                  <a:gd name="connsiteY60" fmla="*/ 43762 h 99768"/>
                  <a:gd name="connsiteX61" fmla="*/ 25400 w 150113"/>
                  <a:gd name="connsiteY61" fmla="*/ 43508 h 99768"/>
                  <a:gd name="connsiteX62" fmla="*/ 33909 w 150113"/>
                  <a:gd name="connsiteY62" fmla="*/ 34872 h 99768"/>
                  <a:gd name="connsiteX63" fmla="*/ 39116 w 150113"/>
                  <a:gd name="connsiteY63" fmla="*/ 30935 h 99768"/>
                  <a:gd name="connsiteX64" fmla="*/ 39878 w 150113"/>
                  <a:gd name="connsiteY64" fmla="*/ 30300 h 99768"/>
                  <a:gd name="connsiteX65" fmla="*/ 43561 w 150113"/>
                  <a:gd name="connsiteY65" fmla="*/ 26109 h 99768"/>
                  <a:gd name="connsiteX66" fmla="*/ 43815 w 150113"/>
                  <a:gd name="connsiteY66" fmla="*/ 25855 h 99768"/>
                  <a:gd name="connsiteX67" fmla="*/ 108077 w 150113"/>
                  <a:gd name="connsiteY67" fmla="*/ 1217 h 99768"/>
                  <a:gd name="connsiteX68" fmla="*/ 135001 w 150113"/>
                  <a:gd name="connsiteY68" fmla="*/ 1217 h 99768"/>
                  <a:gd name="connsiteX69" fmla="*/ 150114 w 150113"/>
                  <a:gd name="connsiteY69" fmla="*/ 4518 h 99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50113" h="99768">
                    <a:moveTo>
                      <a:pt x="149987" y="4518"/>
                    </a:moveTo>
                    <a:cubicBezTo>
                      <a:pt x="134874" y="12774"/>
                      <a:pt x="120904" y="22045"/>
                      <a:pt x="107188" y="30681"/>
                    </a:cubicBezTo>
                    <a:cubicBezTo>
                      <a:pt x="107061" y="30808"/>
                      <a:pt x="106934" y="30935"/>
                      <a:pt x="106807" y="30935"/>
                    </a:cubicBezTo>
                    <a:cubicBezTo>
                      <a:pt x="100457" y="35380"/>
                      <a:pt x="94234" y="39952"/>
                      <a:pt x="87630" y="43762"/>
                    </a:cubicBezTo>
                    <a:cubicBezTo>
                      <a:pt x="80391" y="47953"/>
                      <a:pt x="72898" y="51128"/>
                      <a:pt x="65405" y="54684"/>
                    </a:cubicBezTo>
                    <a:cubicBezTo>
                      <a:pt x="65405" y="54557"/>
                      <a:pt x="65405" y="54430"/>
                      <a:pt x="65405" y="54303"/>
                    </a:cubicBezTo>
                    <a:cubicBezTo>
                      <a:pt x="64770" y="53414"/>
                      <a:pt x="63627" y="53033"/>
                      <a:pt x="62484" y="53541"/>
                    </a:cubicBezTo>
                    <a:cubicBezTo>
                      <a:pt x="56134" y="56970"/>
                      <a:pt x="50673" y="61542"/>
                      <a:pt x="45593" y="66495"/>
                    </a:cubicBezTo>
                    <a:cubicBezTo>
                      <a:pt x="44831" y="67130"/>
                      <a:pt x="44069" y="67892"/>
                      <a:pt x="43307" y="68654"/>
                    </a:cubicBezTo>
                    <a:lnTo>
                      <a:pt x="43307" y="68654"/>
                    </a:lnTo>
                    <a:lnTo>
                      <a:pt x="43307" y="68908"/>
                    </a:lnTo>
                    <a:lnTo>
                      <a:pt x="40767" y="71321"/>
                    </a:lnTo>
                    <a:lnTo>
                      <a:pt x="40513" y="71575"/>
                    </a:lnTo>
                    <a:cubicBezTo>
                      <a:pt x="40513" y="71575"/>
                      <a:pt x="40386" y="71702"/>
                      <a:pt x="40386" y="71829"/>
                    </a:cubicBezTo>
                    <a:cubicBezTo>
                      <a:pt x="39116" y="72972"/>
                      <a:pt x="37973" y="74115"/>
                      <a:pt x="36703" y="75766"/>
                    </a:cubicBezTo>
                    <a:cubicBezTo>
                      <a:pt x="35814" y="76655"/>
                      <a:pt x="35560" y="77290"/>
                      <a:pt x="34417" y="78052"/>
                    </a:cubicBezTo>
                    <a:cubicBezTo>
                      <a:pt x="33401" y="78814"/>
                      <a:pt x="30480" y="78687"/>
                      <a:pt x="30734" y="76782"/>
                    </a:cubicBezTo>
                    <a:lnTo>
                      <a:pt x="30734" y="76782"/>
                    </a:lnTo>
                    <a:cubicBezTo>
                      <a:pt x="29718" y="77036"/>
                      <a:pt x="28829" y="77544"/>
                      <a:pt x="27813" y="78052"/>
                    </a:cubicBezTo>
                    <a:cubicBezTo>
                      <a:pt x="26924" y="78433"/>
                      <a:pt x="26035" y="78941"/>
                      <a:pt x="25146" y="79449"/>
                    </a:cubicBezTo>
                    <a:cubicBezTo>
                      <a:pt x="24892" y="79322"/>
                      <a:pt x="24384" y="79195"/>
                      <a:pt x="24003" y="79322"/>
                    </a:cubicBezTo>
                    <a:cubicBezTo>
                      <a:pt x="23622" y="79322"/>
                      <a:pt x="23241" y="79449"/>
                      <a:pt x="22860" y="79703"/>
                    </a:cubicBezTo>
                    <a:cubicBezTo>
                      <a:pt x="20828" y="81227"/>
                      <a:pt x="18796" y="83005"/>
                      <a:pt x="16764" y="84783"/>
                    </a:cubicBezTo>
                    <a:cubicBezTo>
                      <a:pt x="13208" y="87958"/>
                      <a:pt x="9906" y="91387"/>
                      <a:pt x="6985" y="95197"/>
                    </a:cubicBezTo>
                    <a:cubicBezTo>
                      <a:pt x="6985" y="95197"/>
                      <a:pt x="6985" y="95197"/>
                      <a:pt x="6985" y="95324"/>
                    </a:cubicBezTo>
                    <a:cubicBezTo>
                      <a:pt x="6858" y="95451"/>
                      <a:pt x="6731" y="95578"/>
                      <a:pt x="6604" y="95832"/>
                    </a:cubicBezTo>
                    <a:cubicBezTo>
                      <a:pt x="6604" y="95959"/>
                      <a:pt x="6350" y="96213"/>
                      <a:pt x="6223" y="96467"/>
                    </a:cubicBezTo>
                    <a:lnTo>
                      <a:pt x="5588" y="97102"/>
                    </a:lnTo>
                    <a:cubicBezTo>
                      <a:pt x="5588" y="97102"/>
                      <a:pt x="5588" y="97229"/>
                      <a:pt x="5588" y="97356"/>
                    </a:cubicBezTo>
                    <a:cubicBezTo>
                      <a:pt x="5207" y="97864"/>
                      <a:pt x="4826" y="98499"/>
                      <a:pt x="4445" y="99007"/>
                    </a:cubicBezTo>
                    <a:lnTo>
                      <a:pt x="4445" y="99007"/>
                    </a:lnTo>
                    <a:cubicBezTo>
                      <a:pt x="4445" y="99007"/>
                      <a:pt x="3556" y="99642"/>
                      <a:pt x="3048" y="99769"/>
                    </a:cubicBezTo>
                    <a:cubicBezTo>
                      <a:pt x="2794" y="99388"/>
                      <a:pt x="2540" y="99134"/>
                      <a:pt x="2286" y="98753"/>
                    </a:cubicBezTo>
                    <a:lnTo>
                      <a:pt x="1905" y="97991"/>
                    </a:lnTo>
                    <a:cubicBezTo>
                      <a:pt x="1397" y="97102"/>
                      <a:pt x="889" y="96213"/>
                      <a:pt x="381" y="95197"/>
                    </a:cubicBezTo>
                    <a:cubicBezTo>
                      <a:pt x="381" y="94816"/>
                      <a:pt x="127" y="94562"/>
                      <a:pt x="0" y="94308"/>
                    </a:cubicBezTo>
                    <a:cubicBezTo>
                      <a:pt x="1778" y="92403"/>
                      <a:pt x="3556" y="90371"/>
                      <a:pt x="5207" y="88212"/>
                    </a:cubicBezTo>
                    <a:lnTo>
                      <a:pt x="5588" y="87831"/>
                    </a:lnTo>
                    <a:cubicBezTo>
                      <a:pt x="6223" y="87196"/>
                      <a:pt x="6731" y="86434"/>
                      <a:pt x="7366" y="85672"/>
                    </a:cubicBezTo>
                    <a:cubicBezTo>
                      <a:pt x="8255" y="84529"/>
                      <a:pt x="9271" y="83259"/>
                      <a:pt x="10160" y="82116"/>
                    </a:cubicBezTo>
                    <a:cubicBezTo>
                      <a:pt x="10541" y="81735"/>
                      <a:pt x="10795" y="81227"/>
                      <a:pt x="11176" y="80846"/>
                    </a:cubicBezTo>
                    <a:cubicBezTo>
                      <a:pt x="13081" y="78433"/>
                      <a:pt x="14732" y="76020"/>
                      <a:pt x="16383" y="73734"/>
                    </a:cubicBezTo>
                    <a:cubicBezTo>
                      <a:pt x="16383" y="73734"/>
                      <a:pt x="16383" y="73649"/>
                      <a:pt x="16383" y="73480"/>
                    </a:cubicBezTo>
                    <a:cubicBezTo>
                      <a:pt x="16383" y="73480"/>
                      <a:pt x="16891" y="72845"/>
                      <a:pt x="17145" y="72464"/>
                    </a:cubicBezTo>
                    <a:cubicBezTo>
                      <a:pt x="17907" y="71321"/>
                      <a:pt x="18796" y="70051"/>
                      <a:pt x="19431" y="68781"/>
                    </a:cubicBezTo>
                    <a:cubicBezTo>
                      <a:pt x="20066" y="67765"/>
                      <a:pt x="20701" y="66622"/>
                      <a:pt x="21336" y="65479"/>
                    </a:cubicBezTo>
                    <a:cubicBezTo>
                      <a:pt x="21336" y="65479"/>
                      <a:pt x="21336" y="65394"/>
                      <a:pt x="21336" y="65225"/>
                    </a:cubicBezTo>
                    <a:cubicBezTo>
                      <a:pt x="21336" y="65225"/>
                      <a:pt x="21463" y="64971"/>
                      <a:pt x="21463" y="64843"/>
                    </a:cubicBezTo>
                    <a:cubicBezTo>
                      <a:pt x="21463" y="64717"/>
                      <a:pt x="21717" y="64463"/>
                      <a:pt x="21717" y="64209"/>
                    </a:cubicBezTo>
                    <a:cubicBezTo>
                      <a:pt x="22352" y="63066"/>
                      <a:pt x="22860" y="61668"/>
                      <a:pt x="23368" y="60399"/>
                    </a:cubicBezTo>
                    <a:cubicBezTo>
                      <a:pt x="23368" y="60145"/>
                      <a:pt x="23495" y="60018"/>
                      <a:pt x="23495" y="59891"/>
                    </a:cubicBezTo>
                    <a:cubicBezTo>
                      <a:pt x="23495" y="59510"/>
                      <a:pt x="23749" y="59129"/>
                      <a:pt x="23876" y="58875"/>
                    </a:cubicBezTo>
                    <a:cubicBezTo>
                      <a:pt x="23876" y="58240"/>
                      <a:pt x="24257" y="57605"/>
                      <a:pt x="24384" y="56970"/>
                    </a:cubicBezTo>
                    <a:cubicBezTo>
                      <a:pt x="24384" y="56843"/>
                      <a:pt x="24384" y="56716"/>
                      <a:pt x="24384" y="56589"/>
                    </a:cubicBezTo>
                    <a:cubicBezTo>
                      <a:pt x="24638" y="55700"/>
                      <a:pt x="24765" y="54938"/>
                      <a:pt x="25019" y="54049"/>
                    </a:cubicBezTo>
                    <a:cubicBezTo>
                      <a:pt x="25019" y="53668"/>
                      <a:pt x="24892" y="53287"/>
                      <a:pt x="24765" y="52906"/>
                    </a:cubicBezTo>
                    <a:cubicBezTo>
                      <a:pt x="26543" y="49858"/>
                      <a:pt x="28829" y="46810"/>
                      <a:pt x="31369" y="43889"/>
                    </a:cubicBezTo>
                    <a:lnTo>
                      <a:pt x="30607" y="44270"/>
                    </a:lnTo>
                    <a:cubicBezTo>
                      <a:pt x="28194" y="45921"/>
                      <a:pt x="26670" y="48080"/>
                      <a:pt x="24384" y="49731"/>
                    </a:cubicBezTo>
                    <a:cubicBezTo>
                      <a:pt x="22606" y="51128"/>
                      <a:pt x="19177" y="48842"/>
                      <a:pt x="21336" y="47191"/>
                    </a:cubicBezTo>
                    <a:cubicBezTo>
                      <a:pt x="22860" y="46048"/>
                      <a:pt x="24003" y="44905"/>
                      <a:pt x="25146" y="43762"/>
                    </a:cubicBezTo>
                    <a:cubicBezTo>
                      <a:pt x="25273" y="43635"/>
                      <a:pt x="25273" y="43508"/>
                      <a:pt x="25400" y="43508"/>
                    </a:cubicBezTo>
                    <a:cubicBezTo>
                      <a:pt x="28194" y="40714"/>
                      <a:pt x="30734" y="37285"/>
                      <a:pt x="33909" y="34872"/>
                    </a:cubicBezTo>
                    <a:cubicBezTo>
                      <a:pt x="35814" y="33475"/>
                      <a:pt x="37592" y="32332"/>
                      <a:pt x="39116" y="30935"/>
                    </a:cubicBezTo>
                    <a:cubicBezTo>
                      <a:pt x="39370" y="30808"/>
                      <a:pt x="39624" y="30554"/>
                      <a:pt x="39878" y="30300"/>
                    </a:cubicBezTo>
                    <a:cubicBezTo>
                      <a:pt x="41021" y="28776"/>
                      <a:pt x="42291" y="27379"/>
                      <a:pt x="43561" y="26109"/>
                    </a:cubicBezTo>
                    <a:lnTo>
                      <a:pt x="43815" y="25855"/>
                    </a:lnTo>
                    <a:cubicBezTo>
                      <a:pt x="59817" y="10361"/>
                      <a:pt x="86868" y="11123"/>
                      <a:pt x="108077" y="1217"/>
                    </a:cubicBezTo>
                    <a:cubicBezTo>
                      <a:pt x="116586" y="-2212"/>
                      <a:pt x="126619" y="2868"/>
                      <a:pt x="135001" y="1217"/>
                    </a:cubicBezTo>
                    <a:cubicBezTo>
                      <a:pt x="140081" y="1217"/>
                      <a:pt x="145034" y="1217"/>
                      <a:pt x="150114" y="45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" name="Forme libre 10">
                <a:extLst>
                  <a:ext uri="{FF2B5EF4-FFF2-40B4-BE49-F238E27FC236}">
                    <a16:creationId xmlns:a16="http://schemas.microsoft.com/office/drawing/2014/main" id="{849EFC7B-66D8-88D4-6197-DFAF33F12C97}"/>
                  </a:ext>
                </a:extLst>
              </p:cNvPr>
              <p:cNvSpPr/>
              <p:nvPr/>
            </p:nvSpPr>
            <p:spPr>
              <a:xfrm>
                <a:off x="6119495" y="12408030"/>
                <a:ext cx="248539" cy="213102"/>
              </a:xfrm>
              <a:custGeom>
                <a:avLst/>
                <a:gdLst>
                  <a:gd name="connsiteX0" fmla="*/ 248539 w 248539"/>
                  <a:gd name="connsiteY0" fmla="*/ 4696 h 213102"/>
                  <a:gd name="connsiteX1" fmla="*/ 228473 w 248539"/>
                  <a:gd name="connsiteY1" fmla="*/ 14856 h 213102"/>
                  <a:gd name="connsiteX2" fmla="*/ 223393 w 248539"/>
                  <a:gd name="connsiteY2" fmla="*/ 13077 h 213102"/>
                  <a:gd name="connsiteX3" fmla="*/ 225044 w 248539"/>
                  <a:gd name="connsiteY3" fmla="*/ 8125 h 213102"/>
                  <a:gd name="connsiteX4" fmla="*/ 171323 w 248539"/>
                  <a:gd name="connsiteY4" fmla="*/ 56765 h 213102"/>
                  <a:gd name="connsiteX5" fmla="*/ 132715 w 248539"/>
                  <a:gd name="connsiteY5" fmla="*/ 100454 h 213102"/>
                  <a:gd name="connsiteX6" fmla="*/ 130937 w 248539"/>
                  <a:gd name="connsiteY6" fmla="*/ 97151 h 213102"/>
                  <a:gd name="connsiteX7" fmla="*/ 1651 w 248539"/>
                  <a:gd name="connsiteY7" fmla="*/ 213102 h 213102"/>
                  <a:gd name="connsiteX8" fmla="*/ 0 w 248539"/>
                  <a:gd name="connsiteY8" fmla="*/ 209674 h 213102"/>
                  <a:gd name="connsiteX9" fmla="*/ 53721 w 248539"/>
                  <a:gd name="connsiteY9" fmla="*/ 123949 h 213102"/>
                  <a:gd name="connsiteX10" fmla="*/ 110871 w 248539"/>
                  <a:gd name="connsiteY10" fmla="*/ 76959 h 213102"/>
                  <a:gd name="connsiteX11" fmla="*/ 204851 w 248539"/>
                  <a:gd name="connsiteY11" fmla="*/ 3045 h 213102"/>
                  <a:gd name="connsiteX12" fmla="*/ 248539 w 248539"/>
                  <a:gd name="connsiteY12" fmla="*/ 4696 h 213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539" h="213102">
                    <a:moveTo>
                      <a:pt x="248539" y="4696"/>
                    </a:moveTo>
                    <a:cubicBezTo>
                      <a:pt x="243586" y="11426"/>
                      <a:pt x="235204" y="9776"/>
                      <a:pt x="228473" y="14856"/>
                    </a:cubicBezTo>
                    <a:cubicBezTo>
                      <a:pt x="226695" y="14856"/>
                      <a:pt x="225044" y="14856"/>
                      <a:pt x="223393" y="13077"/>
                    </a:cubicBezTo>
                    <a:cubicBezTo>
                      <a:pt x="225044" y="11426"/>
                      <a:pt x="225044" y="9776"/>
                      <a:pt x="225044" y="8125"/>
                    </a:cubicBezTo>
                    <a:cubicBezTo>
                      <a:pt x="208280" y="26539"/>
                      <a:pt x="184785" y="34922"/>
                      <a:pt x="171323" y="56765"/>
                    </a:cubicBezTo>
                    <a:cubicBezTo>
                      <a:pt x="161290" y="73657"/>
                      <a:pt x="154559" y="95501"/>
                      <a:pt x="132715" y="100454"/>
                    </a:cubicBezTo>
                    <a:cubicBezTo>
                      <a:pt x="125984" y="102232"/>
                      <a:pt x="134366" y="95501"/>
                      <a:pt x="130937" y="97151"/>
                    </a:cubicBezTo>
                    <a:cubicBezTo>
                      <a:pt x="78867" y="129029"/>
                      <a:pt x="41910" y="167637"/>
                      <a:pt x="1651" y="213102"/>
                    </a:cubicBezTo>
                    <a:cubicBezTo>
                      <a:pt x="1651" y="213102"/>
                      <a:pt x="0" y="211325"/>
                      <a:pt x="0" y="209674"/>
                    </a:cubicBezTo>
                    <a:cubicBezTo>
                      <a:pt x="21844" y="181099"/>
                      <a:pt x="38608" y="154301"/>
                      <a:pt x="53721" y="123949"/>
                    </a:cubicBezTo>
                    <a:cubicBezTo>
                      <a:pt x="75565" y="112264"/>
                      <a:pt x="93726" y="95120"/>
                      <a:pt x="110871" y="76959"/>
                    </a:cubicBezTo>
                    <a:cubicBezTo>
                      <a:pt x="139446" y="46733"/>
                      <a:pt x="169672" y="19809"/>
                      <a:pt x="204851" y="3045"/>
                    </a:cubicBezTo>
                    <a:cubicBezTo>
                      <a:pt x="218313" y="-2036"/>
                      <a:pt x="235204" y="-257"/>
                      <a:pt x="248539" y="46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2" name="Forme libre 11">
                <a:extLst>
                  <a:ext uri="{FF2B5EF4-FFF2-40B4-BE49-F238E27FC236}">
                    <a16:creationId xmlns:a16="http://schemas.microsoft.com/office/drawing/2014/main" id="{9D2B4880-6A4E-8BBB-D4E1-71BFC1C11353}"/>
                  </a:ext>
                </a:extLst>
              </p:cNvPr>
              <p:cNvSpPr/>
              <p:nvPr/>
            </p:nvSpPr>
            <p:spPr>
              <a:xfrm>
                <a:off x="6369518" y="12640760"/>
                <a:ext cx="43981" cy="17726"/>
              </a:xfrm>
              <a:custGeom>
                <a:avLst/>
                <a:gdLst>
                  <a:gd name="connsiteX0" fmla="*/ 43982 w 43981"/>
                  <a:gd name="connsiteY0" fmla="*/ 7170 h 17726"/>
                  <a:gd name="connsiteX1" fmla="*/ 8676 w 43981"/>
                  <a:gd name="connsiteY1" fmla="*/ 17329 h 17726"/>
                  <a:gd name="connsiteX2" fmla="*/ 294 w 43981"/>
                  <a:gd name="connsiteY2" fmla="*/ 15551 h 17726"/>
                  <a:gd name="connsiteX3" fmla="*/ 20360 w 43981"/>
                  <a:gd name="connsiteY3" fmla="*/ 3867 h 17726"/>
                  <a:gd name="connsiteX4" fmla="*/ 32171 w 43981"/>
                  <a:gd name="connsiteY4" fmla="*/ 438 h 17726"/>
                  <a:gd name="connsiteX5" fmla="*/ 43982 w 43981"/>
                  <a:gd name="connsiteY5" fmla="*/ 7170 h 1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981" h="17726">
                    <a:moveTo>
                      <a:pt x="43982" y="7170"/>
                    </a:moveTo>
                    <a:cubicBezTo>
                      <a:pt x="33822" y="17329"/>
                      <a:pt x="20360" y="12249"/>
                      <a:pt x="8676" y="17329"/>
                    </a:cubicBezTo>
                    <a:cubicBezTo>
                      <a:pt x="5247" y="17329"/>
                      <a:pt x="-1484" y="18980"/>
                      <a:pt x="294" y="15551"/>
                    </a:cubicBezTo>
                    <a:cubicBezTo>
                      <a:pt x="1945" y="7170"/>
                      <a:pt x="13629" y="7170"/>
                      <a:pt x="20360" y="3867"/>
                    </a:cubicBezTo>
                    <a:cubicBezTo>
                      <a:pt x="23789" y="2216"/>
                      <a:pt x="28742" y="-1213"/>
                      <a:pt x="32171" y="438"/>
                    </a:cubicBezTo>
                    <a:cubicBezTo>
                      <a:pt x="35473" y="5518"/>
                      <a:pt x="40553" y="3867"/>
                      <a:pt x="43982" y="71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" name="Forme libre 12">
                <a:extLst>
                  <a:ext uri="{FF2B5EF4-FFF2-40B4-BE49-F238E27FC236}">
                    <a16:creationId xmlns:a16="http://schemas.microsoft.com/office/drawing/2014/main" id="{AAE74E52-433F-F6EF-0D70-6160C0385A79}"/>
                  </a:ext>
                </a:extLst>
              </p:cNvPr>
              <p:cNvSpPr/>
              <p:nvPr/>
            </p:nvSpPr>
            <p:spPr>
              <a:xfrm>
                <a:off x="6216903" y="12490068"/>
                <a:ext cx="295655" cy="184785"/>
              </a:xfrm>
              <a:custGeom>
                <a:avLst/>
                <a:gdLst>
                  <a:gd name="connsiteX0" fmla="*/ 295656 w 295655"/>
                  <a:gd name="connsiteY0" fmla="*/ 99061 h 184785"/>
                  <a:gd name="connsiteX1" fmla="*/ 179705 w 295655"/>
                  <a:gd name="connsiteY1" fmla="*/ 134366 h 184785"/>
                  <a:gd name="connsiteX2" fmla="*/ 166243 w 295655"/>
                  <a:gd name="connsiteY2" fmla="*/ 132715 h 184785"/>
                  <a:gd name="connsiteX3" fmla="*/ 164592 w 295655"/>
                  <a:gd name="connsiteY3" fmla="*/ 137668 h 184785"/>
                  <a:gd name="connsiteX4" fmla="*/ 147828 w 295655"/>
                  <a:gd name="connsiteY4" fmla="*/ 141098 h 184785"/>
                  <a:gd name="connsiteX5" fmla="*/ 125984 w 295655"/>
                  <a:gd name="connsiteY5" fmla="*/ 141098 h 184785"/>
                  <a:gd name="connsiteX6" fmla="*/ 132715 w 295655"/>
                  <a:gd name="connsiteY6" fmla="*/ 137668 h 184785"/>
                  <a:gd name="connsiteX7" fmla="*/ 119253 w 295655"/>
                  <a:gd name="connsiteY7" fmla="*/ 137668 h 184785"/>
                  <a:gd name="connsiteX8" fmla="*/ 117602 w 295655"/>
                  <a:gd name="connsiteY8" fmla="*/ 134366 h 184785"/>
                  <a:gd name="connsiteX9" fmla="*/ 90678 w 295655"/>
                  <a:gd name="connsiteY9" fmla="*/ 141098 h 184785"/>
                  <a:gd name="connsiteX10" fmla="*/ 55372 w 295655"/>
                  <a:gd name="connsiteY10" fmla="*/ 156211 h 184785"/>
                  <a:gd name="connsiteX11" fmla="*/ 1651 w 295655"/>
                  <a:gd name="connsiteY11" fmla="*/ 184786 h 184785"/>
                  <a:gd name="connsiteX12" fmla="*/ 0 w 295655"/>
                  <a:gd name="connsiteY12" fmla="*/ 181356 h 184785"/>
                  <a:gd name="connsiteX13" fmla="*/ 11684 w 295655"/>
                  <a:gd name="connsiteY13" fmla="*/ 169673 h 184785"/>
                  <a:gd name="connsiteX14" fmla="*/ 10033 w 295655"/>
                  <a:gd name="connsiteY14" fmla="*/ 166243 h 184785"/>
                  <a:gd name="connsiteX15" fmla="*/ 58801 w 295655"/>
                  <a:gd name="connsiteY15" fmla="*/ 122555 h 184785"/>
                  <a:gd name="connsiteX16" fmla="*/ 58801 w 295655"/>
                  <a:gd name="connsiteY16" fmla="*/ 117602 h 184785"/>
                  <a:gd name="connsiteX17" fmla="*/ 75565 w 295655"/>
                  <a:gd name="connsiteY17" fmla="*/ 99061 h 184785"/>
                  <a:gd name="connsiteX18" fmla="*/ 92329 w 295655"/>
                  <a:gd name="connsiteY18" fmla="*/ 83948 h 184785"/>
                  <a:gd name="connsiteX19" fmla="*/ 87376 w 295655"/>
                  <a:gd name="connsiteY19" fmla="*/ 78867 h 184785"/>
                  <a:gd name="connsiteX20" fmla="*/ 67183 w 295655"/>
                  <a:gd name="connsiteY20" fmla="*/ 77216 h 184785"/>
                  <a:gd name="connsiteX21" fmla="*/ 77724 w 295655"/>
                  <a:gd name="connsiteY21" fmla="*/ 71248 h 184785"/>
                  <a:gd name="connsiteX22" fmla="*/ 73914 w 295655"/>
                  <a:gd name="connsiteY22" fmla="*/ 68835 h 184785"/>
                  <a:gd name="connsiteX23" fmla="*/ 82296 w 295655"/>
                  <a:gd name="connsiteY23" fmla="*/ 60452 h 184785"/>
                  <a:gd name="connsiteX24" fmla="*/ 102489 w 295655"/>
                  <a:gd name="connsiteY24" fmla="*/ 53722 h 184785"/>
                  <a:gd name="connsiteX25" fmla="*/ 65532 w 295655"/>
                  <a:gd name="connsiteY25" fmla="*/ 50419 h 184785"/>
                  <a:gd name="connsiteX26" fmla="*/ 107442 w 295655"/>
                  <a:gd name="connsiteY26" fmla="*/ 0 h 184785"/>
                  <a:gd name="connsiteX27" fmla="*/ 112522 w 295655"/>
                  <a:gd name="connsiteY27" fmla="*/ 1651 h 184785"/>
                  <a:gd name="connsiteX28" fmla="*/ 99060 w 295655"/>
                  <a:gd name="connsiteY28" fmla="*/ 18415 h 184785"/>
                  <a:gd name="connsiteX29" fmla="*/ 139446 w 295655"/>
                  <a:gd name="connsiteY29" fmla="*/ 28575 h 184785"/>
                  <a:gd name="connsiteX30" fmla="*/ 132715 w 295655"/>
                  <a:gd name="connsiteY30" fmla="*/ 30226 h 184785"/>
                  <a:gd name="connsiteX31" fmla="*/ 159639 w 295655"/>
                  <a:gd name="connsiteY31" fmla="*/ 38608 h 184785"/>
                  <a:gd name="connsiteX32" fmla="*/ 144399 w 295655"/>
                  <a:gd name="connsiteY32" fmla="*/ 38608 h 184785"/>
                  <a:gd name="connsiteX33" fmla="*/ 295656 w 295655"/>
                  <a:gd name="connsiteY33" fmla="*/ 99061 h 18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95655" h="184785">
                    <a:moveTo>
                      <a:pt x="295656" y="99061"/>
                    </a:moveTo>
                    <a:cubicBezTo>
                      <a:pt x="258699" y="117602"/>
                      <a:pt x="220091" y="125985"/>
                      <a:pt x="179705" y="134366"/>
                    </a:cubicBezTo>
                    <a:cubicBezTo>
                      <a:pt x="174752" y="134366"/>
                      <a:pt x="171323" y="134366"/>
                      <a:pt x="166243" y="132715"/>
                    </a:cubicBezTo>
                    <a:cubicBezTo>
                      <a:pt x="166243" y="134366"/>
                      <a:pt x="166243" y="137668"/>
                      <a:pt x="164592" y="137668"/>
                    </a:cubicBezTo>
                    <a:cubicBezTo>
                      <a:pt x="157861" y="137668"/>
                      <a:pt x="152908" y="137668"/>
                      <a:pt x="147828" y="141098"/>
                    </a:cubicBezTo>
                    <a:cubicBezTo>
                      <a:pt x="141097" y="144400"/>
                      <a:pt x="131064" y="146177"/>
                      <a:pt x="125984" y="141098"/>
                    </a:cubicBezTo>
                    <a:cubicBezTo>
                      <a:pt x="124333" y="139447"/>
                      <a:pt x="131064" y="141098"/>
                      <a:pt x="132715" y="137668"/>
                    </a:cubicBezTo>
                    <a:lnTo>
                      <a:pt x="119253" y="137668"/>
                    </a:lnTo>
                    <a:cubicBezTo>
                      <a:pt x="117602" y="137668"/>
                      <a:pt x="117602" y="136017"/>
                      <a:pt x="117602" y="134366"/>
                    </a:cubicBezTo>
                    <a:cubicBezTo>
                      <a:pt x="109220" y="136017"/>
                      <a:pt x="99060" y="139447"/>
                      <a:pt x="90678" y="141098"/>
                    </a:cubicBezTo>
                    <a:cubicBezTo>
                      <a:pt x="78994" y="144400"/>
                      <a:pt x="68834" y="152909"/>
                      <a:pt x="55372" y="156211"/>
                    </a:cubicBezTo>
                    <a:cubicBezTo>
                      <a:pt x="36957" y="162941"/>
                      <a:pt x="21844" y="178054"/>
                      <a:pt x="1651" y="184786"/>
                    </a:cubicBezTo>
                    <a:cubicBezTo>
                      <a:pt x="0" y="184786"/>
                      <a:pt x="0" y="183135"/>
                      <a:pt x="0" y="181356"/>
                    </a:cubicBezTo>
                    <a:cubicBezTo>
                      <a:pt x="1651" y="176403"/>
                      <a:pt x="8382" y="174625"/>
                      <a:pt x="11684" y="169673"/>
                    </a:cubicBezTo>
                    <a:cubicBezTo>
                      <a:pt x="11684" y="168022"/>
                      <a:pt x="11684" y="166243"/>
                      <a:pt x="10033" y="166243"/>
                    </a:cubicBezTo>
                    <a:cubicBezTo>
                      <a:pt x="23495" y="147828"/>
                      <a:pt x="42037" y="137668"/>
                      <a:pt x="58801" y="122555"/>
                    </a:cubicBezTo>
                    <a:lnTo>
                      <a:pt x="58801" y="117602"/>
                    </a:lnTo>
                    <a:cubicBezTo>
                      <a:pt x="63881" y="110872"/>
                      <a:pt x="72263" y="107442"/>
                      <a:pt x="75565" y="99061"/>
                    </a:cubicBezTo>
                    <a:cubicBezTo>
                      <a:pt x="77216" y="94107"/>
                      <a:pt x="83947" y="87376"/>
                      <a:pt x="92329" y="83948"/>
                    </a:cubicBezTo>
                    <a:cubicBezTo>
                      <a:pt x="90678" y="82297"/>
                      <a:pt x="87376" y="82297"/>
                      <a:pt x="87376" y="78867"/>
                    </a:cubicBezTo>
                    <a:cubicBezTo>
                      <a:pt x="80645" y="78867"/>
                      <a:pt x="73914" y="82297"/>
                      <a:pt x="67183" y="77216"/>
                    </a:cubicBezTo>
                    <a:cubicBezTo>
                      <a:pt x="70358" y="74168"/>
                      <a:pt x="73914" y="72390"/>
                      <a:pt x="77724" y="71248"/>
                    </a:cubicBezTo>
                    <a:cubicBezTo>
                      <a:pt x="76200" y="70993"/>
                      <a:pt x="74930" y="70231"/>
                      <a:pt x="73914" y="68835"/>
                    </a:cubicBezTo>
                    <a:cubicBezTo>
                      <a:pt x="72263" y="65532"/>
                      <a:pt x="77089" y="61723"/>
                      <a:pt x="82296" y="60452"/>
                    </a:cubicBezTo>
                    <a:cubicBezTo>
                      <a:pt x="89027" y="58801"/>
                      <a:pt x="97409" y="58801"/>
                      <a:pt x="102489" y="53722"/>
                    </a:cubicBezTo>
                    <a:cubicBezTo>
                      <a:pt x="90678" y="52070"/>
                      <a:pt x="77216" y="57150"/>
                      <a:pt x="65532" y="50419"/>
                    </a:cubicBezTo>
                    <a:cubicBezTo>
                      <a:pt x="73914" y="28575"/>
                      <a:pt x="87376" y="10033"/>
                      <a:pt x="107442" y="0"/>
                    </a:cubicBezTo>
                    <a:cubicBezTo>
                      <a:pt x="109220" y="0"/>
                      <a:pt x="112522" y="0"/>
                      <a:pt x="112522" y="1651"/>
                    </a:cubicBezTo>
                    <a:cubicBezTo>
                      <a:pt x="112522" y="10033"/>
                      <a:pt x="107442" y="16764"/>
                      <a:pt x="99060" y="18415"/>
                    </a:cubicBezTo>
                    <a:cubicBezTo>
                      <a:pt x="112522" y="21844"/>
                      <a:pt x="125984" y="21844"/>
                      <a:pt x="139446" y="28575"/>
                    </a:cubicBezTo>
                    <a:cubicBezTo>
                      <a:pt x="137795" y="31877"/>
                      <a:pt x="134366" y="30226"/>
                      <a:pt x="132715" y="30226"/>
                    </a:cubicBezTo>
                    <a:cubicBezTo>
                      <a:pt x="141097" y="35306"/>
                      <a:pt x="151130" y="31877"/>
                      <a:pt x="159639" y="38608"/>
                    </a:cubicBezTo>
                    <a:cubicBezTo>
                      <a:pt x="154559" y="43688"/>
                      <a:pt x="149479" y="38608"/>
                      <a:pt x="144399" y="38608"/>
                    </a:cubicBezTo>
                    <a:cubicBezTo>
                      <a:pt x="196596" y="53722"/>
                      <a:pt x="251968" y="65532"/>
                      <a:pt x="295656" y="9906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4" name="Forme libre 13">
                <a:extLst>
                  <a:ext uri="{FF2B5EF4-FFF2-40B4-BE49-F238E27FC236}">
                    <a16:creationId xmlns:a16="http://schemas.microsoft.com/office/drawing/2014/main" id="{0EC74704-5643-6C3C-5E6E-565CF9DB90B9}"/>
                  </a:ext>
                </a:extLst>
              </p:cNvPr>
              <p:cNvSpPr/>
              <p:nvPr/>
            </p:nvSpPr>
            <p:spPr>
              <a:xfrm>
                <a:off x="6314313" y="11994260"/>
                <a:ext cx="978168" cy="888872"/>
              </a:xfrm>
              <a:custGeom>
                <a:avLst/>
                <a:gdLst>
                  <a:gd name="connsiteX0" fmla="*/ 799973 w 978168"/>
                  <a:gd name="connsiteY0" fmla="*/ 0 h 888872"/>
                  <a:gd name="connsiteX1" fmla="*/ 808990 w 978168"/>
                  <a:gd name="connsiteY1" fmla="*/ 4191 h 888872"/>
                  <a:gd name="connsiteX2" fmla="*/ 833120 w 978168"/>
                  <a:gd name="connsiteY2" fmla="*/ 17018 h 888872"/>
                  <a:gd name="connsiteX3" fmla="*/ 865124 w 978168"/>
                  <a:gd name="connsiteY3" fmla="*/ 43942 h 888872"/>
                  <a:gd name="connsiteX4" fmla="*/ 870204 w 978168"/>
                  <a:gd name="connsiteY4" fmla="*/ 65659 h 888872"/>
                  <a:gd name="connsiteX5" fmla="*/ 856742 w 978168"/>
                  <a:gd name="connsiteY5" fmla="*/ 90932 h 888872"/>
                  <a:gd name="connsiteX6" fmla="*/ 821436 w 978168"/>
                  <a:gd name="connsiteY6" fmla="*/ 94234 h 888872"/>
                  <a:gd name="connsiteX7" fmla="*/ 801370 w 978168"/>
                  <a:gd name="connsiteY7" fmla="*/ 90932 h 888872"/>
                  <a:gd name="connsiteX8" fmla="*/ 866902 w 978168"/>
                  <a:gd name="connsiteY8" fmla="*/ 136271 h 888872"/>
                  <a:gd name="connsiteX9" fmla="*/ 882015 w 978168"/>
                  <a:gd name="connsiteY9" fmla="*/ 141351 h 888872"/>
                  <a:gd name="connsiteX10" fmla="*/ 883666 w 978168"/>
                  <a:gd name="connsiteY10" fmla="*/ 146304 h 888872"/>
                  <a:gd name="connsiteX11" fmla="*/ 878586 w 978168"/>
                  <a:gd name="connsiteY11" fmla="*/ 156464 h 888872"/>
                  <a:gd name="connsiteX12" fmla="*/ 883666 w 978168"/>
                  <a:gd name="connsiteY12" fmla="*/ 156464 h 888872"/>
                  <a:gd name="connsiteX13" fmla="*/ 902081 w 978168"/>
                  <a:gd name="connsiteY13" fmla="*/ 141351 h 888872"/>
                  <a:gd name="connsiteX14" fmla="*/ 908812 w 978168"/>
                  <a:gd name="connsiteY14" fmla="*/ 166497 h 888872"/>
                  <a:gd name="connsiteX15" fmla="*/ 888746 w 978168"/>
                  <a:gd name="connsiteY15" fmla="*/ 183261 h 888872"/>
                  <a:gd name="connsiteX16" fmla="*/ 888746 w 978168"/>
                  <a:gd name="connsiteY16" fmla="*/ 195072 h 888872"/>
                  <a:gd name="connsiteX17" fmla="*/ 897128 w 978168"/>
                  <a:gd name="connsiteY17" fmla="*/ 215265 h 888872"/>
                  <a:gd name="connsiteX18" fmla="*/ 908812 w 978168"/>
                  <a:gd name="connsiteY18" fmla="*/ 252222 h 888872"/>
                  <a:gd name="connsiteX19" fmla="*/ 920623 w 978168"/>
                  <a:gd name="connsiteY19" fmla="*/ 327787 h 888872"/>
                  <a:gd name="connsiteX20" fmla="*/ 918972 w 978168"/>
                  <a:gd name="connsiteY20" fmla="*/ 366395 h 888872"/>
                  <a:gd name="connsiteX21" fmla="*/ 937387 w 978168"/>
                  <a:gd name="connsiteY21" fmla="*/ 401701 h 888872"/>
                  <a:gd name="connsiteX22" fmla="*/ 955929 w 978168"/>
                  <a:gd name="connsiteY22" fmla="*/ 428625 h 888872"/>
                  <a:gd name="connsiteX23" fmla="*/ 975995 w 978168"/>
                  <a:gd name="connsiteY23" fmla="*/ 482346 h 888872"/>
                  <a:gd name="connsiteX24" fmla="*/ 940816 w 978168"/>
                  <a:gd name="connsiteY24" fmla="*/ 499110 h 888872"/>
                  <a:gd name="connsiteX25" fmla="*/ 944118 w 978168"/>
                  <a:gd name="connsiteY25" fmla="*/ 529336 h 888872"/>
                  <a:gd name="connsiteX26" fmla="*/ 922274 w 978168"/>
                  <a:gd name="connsiteY26" fmla="*/ 559562 h 888872"/>
                  <a:gd name="connsiteX27" fmla="*/ 934085 w 978168"/>
                  <a:gd name="connsiteY27" fmla="*/ 566293 h 888872"/>
                  <a:gd name="connsiteX28" fmla="*/ 939038 w 978168"/>
                  <a:gd name="connsiteY28" fmla="*/ 588137 h 888872"/>
                  <a:gd name="connsiteX29" fmla="*/ 922274 w 978168"/>
                  <a:gd name="connsiteY29" fmla="*/ 618363 h 888872"/>
                  <a:gd name="connsiteX30" fmla="*/ 920623 w 978168"/>
                  <a:gd name="connsiteY30" fmla="*/ 655320 h 888872"/>
                  <a:gd name="connsiteX31" fmla="*/ 890397 w 978168"/>
                  <a:gd name="connsiteY31" fmla="*/ 680593 h 888872"/>
                  <a:gd name="connsiteX32" fmla="*/ 858393 w 978168"/>
                  <a:gd name="connsiteY32" fmla="*/ 682244 h 888872"/>
                  <a:gd name="connsiteX33" fmla="*/ 848360 w 978168"/>
                  <a:gd name="connsiteY33" fmla="*/ 678942 h 888872"/>
                  <a:gd name="connsiteX34" fmla="*/ 762635 w 978168"/>
                  <a:gd name="connsiteY34" fmla="*/ 667131 h 888872"/>
                  <a:gd name="connsiteX35" fmla="*/ 739140 w 978168"/>
                  <a:gd name="connsiteY35" fmla="*/ 673862 h 888872"/>
                  <a:gd name="connsiteX36" fmla="*/ 718820 w 978168"/>
                  <a:gd name="connsiteY36" fmla="*/ 691896 h 888872"/>
                  <a:gd name="connsiteX37" fmla="*/ 718693 w 978168"/>
                  <a:gd name="connsiteY37" fmla="*/ 691896 h 888872"/>
                  <a:gd name="connsiteX38" fmla="*/ 715010 w 978168"/>
                  <a:gd name="connsiteY38" fmla="*/ 696087 h 888872"/>
                  <a:gd name="connsiteX39" fmla="*/ 712851 w 978168"/>
                  <a:gd name="connsiteY39" fmla="*/ 698754 h 888872"/>
                  <a:gd name="connsiteX40" fmla="*/ 711327 w 978168"/>
                  <a:gd name="connsiteY40" fmla="*/ 700405 h 888872"/>
                  <a:gd name="connsiteX41" fmla="*/ 698119 w 978168"/>
                  <a:gd name="connsiteY41" fmla="*/ 719836 h 888872"/>
                  <a:gd name="connsiteX42" fmla="*/ 697357 w 978168"/>
                  <a:gd name="connsiteY42" fmla="*/ 721106 h 888872"/>
                  <a:gd name="connsiteX43" fmla="*/ 696087 w 978168"/>
                  <a:gd name="connsiteY43" fmla="*/ 723392 h 888872"/>
                  <a:gd name="connsiteX44" fmla="*/ 683387 w 978168"/>
                  <a:gd name="connsiteY44" fmla="*/ 754253 h 888872"/>
                  <a:gd name="connsiteX45" fmla="*/ 685038 w 978168"/>
                  <a:gd name="connsiteY45" fmla="*/ 833755 h 888872"/>
                  <a:gd name="connsiteX46" fmla="*/ 777494 w 978168"/>
                  <a:gd name="connsiteY46" fmla="*/ 868934 h 888872"/>
                  <a:gd name="connsiteX47" fmla="*/ 816864 w 978168"/>
                  <a:gd name="connsiteY47" fmla="*/ 888873 h 888872"/>
                  <a:gd name="connsiteX48" fmla="*/ 128143 w 978168"/>
                  <a:gd name="connsiteY48" fmla="*/ 888873 h 888872"/>
                  <a:gd name="connsiteX49" fmla="*/ 236601 w 978168"/>
                  <a:gd name="connsiteY49" fmla="*/ 832993 h 888872"/>
                  <a:gd name="connsiteX50" fmla="*/ 322199 w 978168"/>
                  <a:gd name="connsiteY50" fmla="*/ 784098 h 888872"/>
                  <a:gd name="connsiteX51" fmla="*/ 350901 w 978168"/>
                  <a:gd name="connsiteY51" fmla="*/ 753999 h 888872"/>
                  <a:gd name="connsiteX52" fmla="*/ 350901 w 978168"/>
                  <a:gd name="connsiteY52" fmla="*/ 753999 h 888872"/>
                  <a:gd name="connsiteX53" fmla="*/ 406908 w 978168"/>
                  <a:gd name="connsiteY53" fmla="*/ 696849 h 888872"/>
                  <a:gd name="connsiteX54" fmla="*/ 425196 w 978168"/>
                  <a:gd name="connsiteY54" fmla="*/ 682244 h 888872"/>
                  <a:gd name="connsiteX55" fmla="*/ 428498 w 978168"/>
                  <a:gd name="connsiteY55" fmla="*/ 675513 h 888872"/>
                  <a:gd name="connsiteX56" fmla="*/ 406654 w 978168"/>
                  <a:gd name="connsiteY56" fmla="*/ 688975 h 888872"/>
                  <a:gd name="connsiteX57" fmla="*/ 405003 w 978168"/>
                  <a:gd name="connsiteY57" fmla="*/ 685673 h 888872"/>
                  <a:gd name="connsiteX58" fmla="*/ 422910 w 978168"/>
                  <a:gd name="connsiteY58" fmla="*/ 672211 h 888872"/>
                  <a:gd name="connsiteX59" fmla="*/ 421767 w 978168"/>
                  <a:gd name="connsiteY59" fmla="*/ 672211 h 888872"/>
                  <a:gd name="connsiteX60" fmla="*/ 420116 w 978168"/>
                  <a:gd name="connsiteY60" fmla="*/ 668782 h 888872"/>
                  <a:gd name="connsiteX61" fmla="*/ 366395 w 978168"/>
                  <a:gd name="connsiteY61" fmla="*/ 694055 h 888872"/>
                  <a:gd name="connsiteX62" fmla="*/ 358013 w 978168"/>
                  <a:gd name="connsiteY62" fmla="*/ 692277 h 888872"/>
                  <a:gd name="connsiteX63" fmla="*/ 289052 w 978168"/>
                  <a:gd name="connsiteY63" fmla="*/ 732663 h 888872"/>
                  <a:gd name="connsiteX64" fmla="*/ 289052 w 978168"/>
                  <a:gd name="connsiteY64" fmla="*/ 729234 h 888872"/>
                  <a:gd name="connsiteX65" fmla="*/ 258826 w 978168"/>
                  <a:gd name="connsiteY65" fmla="*/ 741045 h 888872"/>
                  <a:gd name="connsiteX66" fmla="*/ 216789 w 978168"/>
                  <a:gd name="connsiteY66" fmla="*/ 742696 h 888872"/>
                  <a:gd name="connsiteX67" fmla="*/ 155702 w 978168"/>
                  <a:gd name="connsiteY67" fmla="*/ 753618 h 888872"/>
                  <a:gd name="connsiteX68" fmla="*/ 154051 w 978168"/>
                  <a:gd name="connsiteY68" fmla="*/ 753999 h 888872"/>
                  <a:gd name="connsiteX69" fmla="*/ 122682 w 978168"/>
                  <a:gd name="connsiteY69" fmla="*/ 766699 h 888872"/>
                  <a:gd name="connsiteX70" fmla="*/ 121539 w 978168"/>
                  <a:gd name="connsiteY70" fmla="*/ 767334 h 888872"/>
                  <a:gd name="connsiteX71" fmla="*/ 119126 w 978168"/>
                  <a:gd name="connsiteY71" fmla="*/ 770255 h 888872"/>
                  <a:gd name="connsiteX72" fmla="*/ 107569 w 978168"/>
                  <a:gd name="connsiteY72" fmla="*/ 780288 h 888872"/>
                  <a:gd name="connsiteX73" fmla="*/ 79756 w 978168"/>
                  <a:gd name="connsiteY73" fmla="*/ 802132 h 888872"/>
                  <a:gd name="connsiteX74" fmla="*/ 77089 w 978168"/>
                  <a:gd name="connsiteY74" fmla="*/ 803021 h 888872"/>
                  <a:gd name="connsiteX75" fmla="*/ 50038 w 978168"/>
                  <a:gd name="connsiteY75" fmla="*/ 828802 h 888872"/>
                  <a:gd name="connsiteX76" fmla="*/ 44831 w 978168"/>
                  <a:gd name="connsiteY76" fmla="*/ 829437 h 888872"/>
                  <a:gd name="connsiteX77" fmla="*/ 44831 w 978168"/>
                  <a:gd name="connsiteY77" fmla="*/ 829310 h 888872"/>
                  <a:gd name="connsiteX78" fmla="*/ 45847 w 978168"/>
                  <a:gd name="connsiteY78" fmla="*/ 827659 h 888872"/>
                  <a:gd name="connsiteX79" fmla="*/ 50165 w 978168"/>
                  <a:gd name="connsiteY79" fmla="*/ 820674 h 888872"/>
                  <a:gd name="connsiteX80" fmla="*/ 55118 w 978168"/>
                  <a:gd name="connsiteY80" fmla="*/ 812800 h 888872"/>
                  <a:gd name="connsiteX81" fmla="*/ 62230 w 978168"/>
                  <a:gd name="connsiteY81" fmla="*/ 802640 h 888872"/>
                  <a:gd name="connsiteX82" fmla="*/ 62230 w 978168"/>
                  <a:gd name="connsiteY82" fmla="*/ 800354 h 888872"/>
                  <a:gd name="connsiteX83" fmla="*/ 59944 w 978168"/>
                  <a:gd name="connsiteY83" fmla="*/ 799465 h 888872"/>
                  <a:gd name="connsiteX84" fmla="*/ 88138 w 978168"/>
                  <a:gd name="connsiteY84" fmla="*/ 778510 h 888872"/>
                  <a:gd name="connsiteX85" fmla="*/ 88138 w 978168"/>
                  <a:gd name="connsiteY85" fmla="*/ 778129 h 888872"/>
                  <a:gd name="connsiteX86" fmla="*/ 86233 w 978168"/>
                  <a:gd name="connsiteY86" fmla="*/ 776478 h 888872"/>
                  <a:gd name="connsiteX87" fmla="*/ 89154 w 978168"/>
                  <a:gd name="connsiteY87" fmla="*/ 771906 h 888872"/>
                  <a:gd name="connsiteX88" fmla="*/ 89662 w 978168"/>
                  <a:gd name="connsiteY88" fmla="*/ 770382 h 888872"/>
                  <a:gd name="connsiteX89" fmla="*/ 88392 w 978168"/>
                  <a:gd name="connsiteY89" fmla="*/ 769112 h 888872"/>
                  <a:gd name="connsiteX90" fmla="*/ 80518 w 978168"/>
                  <a:gd name="connsiteY90" fmla="*/ 774573 h 888872"/>
                  <a:gd name="connsiteX91" fmla="*/ 67183 w 978168"/>
                  <a:gd name="connsiteY91" fmla="*/ 785622 h 888872"/>
                  <a:gd name="connsiteX92" fmla="*/ 64643 w 978168"/>
                  <a:gd name="connsiteY92" fmla="*/ 785241 h 888872"/>
                  <a:gd name="connsiteX93" fmla="*/ 62865 w 978168"/>
                  <a:gd name="connsiteY93" fmla="*/ 784606 h 888872"/>
                  <a:gd name="connsiteX94" fmla="*/ 63119 w 978168"/>
                  <a:gd name="connsiteY94" fmla="*/ 784225 h 888872"/>
                  <a:gd name="connsiteX95" fmla="*/ 63373 w 978168"/>
                  <a:gd name="connsiteY95" fmla="*/ 783717 h 888872"/>
                  <a:gd name="connsiteX96" fmla="*/ 63627 w 978168"/>
                  <a:gd name="connsiteY96" fmla="*/ 783336 h 888872"/>
                  <a:gd name="connsiteX97" fmla="*/ 64389 w 978168"/>
                  <a:gd name="connsiteY97" fmla="*/ 781939 h 888872"/>
                  <a:gd name="connsiteX98" fmla="*/ 65151 w 978168"/>
                  <a:gd name="connsiteY98" fmla="*/ 780415 h 888872"/>
                  <a:gd name="connsiteX99" fmla="*/ 65786 w 978168"/>
                  <a:gd name="connsiteY99" fmla="*/ 779272 h 888872"/>
                  <a:gd name="connsiteX100" fmla="*/ 67056 w 978168"/>
                  <a:gd name="connsiteY100" fmla="*/ 777113 h 888872"/>
                  <a:gd name="connsiteX101" fmla="*/ 67945 w 978168"/>
                  <a:gd name="connsiteY101" fmla="*/ 775589 h 888872"/>
                  <a:gd name="connsiteX102" fmla="*/ 70104 w 978168"/>
                  <a:gd name="connsiteY102" fmla="*/ 771906 h 888872"/>
                  <a:gd name="connsiteX103" fmla="*/ 71120 w 978168"/>
                  <a:gd name="connsiteY103" fmla="*/ 770128 h 888872"/>
                  <a:gd name="connsiteX104" fmla="*/ 72898 w 978168"/>
                  <a:gd name="connsiteY104" fmla="*/ 767080 h 888872"/>
                  <a:gd name="connsiteX105" fmla="*/ 71628 w 978168"/>
                  <a:gd name="connsiteY105" fmla="*/ 764032 h 888872"/>
                  <a:gd name="connsiteX106" fmla="*/ 83185 w 978168"/>
                  <a:gd name="connsiteY106" fmla="*/ 753999 h 888872"/>
                  <a:gd name="connsiteX107" fmla="*/ 82677 w 978168"/>
                  <a:gd name="connsiteY107" fmla="*/ 753999 h 888872"/>
                  <a:gd name="connsiteX108" fmla="*/ 101981 w 978168"/>
                  <a:gd name="connsiteY108" fmla="*/ 743204 h 888872"/>
                  <a:gd name="connsiteX109" fmla="*/ 104775 w 978168"/>
                  <a:gd name="connsiteY109" fmla="*/ 740918 h 888872"/>
                  <a:gd name="connsiteX110" fmla="*/ 77978 w 978168"/>
                  <a:gd name="connsiteY110" fmla="*/ 753999 h 888872"/>
                  <a:gd name="connsiteX111" fmla="*/ 75184 w 978168"/>
                  <a:gd name="connsiteY111" fmla="*/ 755523 h 888872"/>
                  <a:gd name="connsiteX112" fmla="*/ 70993 w 978168"/>
                  <a:gd name="connsiteY112" fmla="*/ 753999 h 888872"/>
                  <a:gd name="connsiteX113" fmla="*/ 70612 w 978168"/>
                  <a:gd name="connsiteY113" fmla="*/ 752856 h 888872"/>
                  <a:gd name="connsiteX114" fmla="*/ 80645 w 978168"/>
                  <a:gd name="connsiteY114" fmla="*/ 744474 h 888872"/>
                  <a:gd name="connsiteX115" fmla="*/ 83947 w 978168"/>
                  <a:gd name="connsiteY115" fmla="*/ 746125 h 888872"/>
                  <a:gd name="connsiteX116" fmla="*/ 273812 w 978168"/>
                  <a:gd name="connsiteY116" fmla="*/ 692277 h 888872"/>
                  <a:gd name="connsiteX117" fmla="*/ 288925 w 978168"/>
                  <a:gd name="connsiteY117" fmla="*/ 682244 h 888872"/>
                  <a:gd name="connsiteX118" fmla="*/ 314198 w 978168"/>
                  <a:gd name="connsiteY118" fmla="*/ 665480 h 888872"/>
                  <a:gd name="connsiteX119" fmla="*/ 342773 w 978168"/>
                  <a:gd name="connsiteY119" fmla="*/ 626872 h 888872"/>
                  <a:gd name="connsiteX120" fmla="*/ 340995 w 978168"/>
                  <a:gd name="connsiteY120" fmla="*/ 623443 h 888872"/>
                  <a:gd name="connsiteX121" fmla="*/ 267081 w 978168"/>
                  <a:gd name="connsiteY121" fmla="*/ 678942 h 888872"/>
                  <a:gd name="connsiteX122" fmla="*/ 156210 w 978168"/>
                  <a:gd name="connsiteY122" fmla="*/ 699008 h 888872"/>
                  <a:gd name="connsiteX123" fmla="*/ 164592 w 978168"/>
                  <a:gd name="connsiteY123" fmla="*/ 695706 h 888872"/>
                  <a:gd name="connsiteX124" fmla="*/ 171323 w 978168"/>
                  <a:gd name="connsiteY124" fmla="*/ 685673 h 888872"/>
                  <a:gd name="connsiteX125" fmla="*/ 176403 w 978168"/>
                  <a:gd name="connsiteY125" fmla="*/ 685673 h 888872"/>
                  <a:gd name="connsiteX126" fmla="*/ 179705 w 978168"/>
                  <a:gd name="connsiteY126" fmla="*/ 682244 h 888872"/>
                  <a:gd name="connsiteX127" fmla="*/ 186436 w 978168"/>
                  <a:gd name="connsiteY127" fmla="*/ 680593 h 888872"/>
                  <a:gd name="connsiteX128" fmla="*/ 162941 w 978168"/>
                  <a:gd name="connsiteY128" fmla="*/ 680593 h 888872"/>
                  <a:gd name="connsiteX129" fmla="*/ 168021 w 978168"/>
                  <a:gd name="connsiteY129" fmla="*/ 670433 h 888872"/>
                  <a:gd name="connsiteX130" fmla="*/ 174752 w 978168"/>
                  <a:gd name="connsiteY130" fmla="*/ 670433 h 888872"/>
                  <a:gd name="connsiteX131" fmla="*/ 178054 w 978168"/>
                  <a:gd name="connsiteY131" fmla="*/ 663829 h 888872"/>
                  <a:gd name="connsiteX132" fmla="*/ 250317 w 978168"/>
                  <a:gd name="connsiteY132" fmla="*/ 623443 h 888872"/>
                  <a:gd name="connsiteX133" fmla="*/ 236855 w 978168"/>
                  <a:gd name="connsiteY133" fmla="*/ 625094 h 888872"/>
                  <a:gd name="connsiteX134" fmla="*/ 240284 w 978168"/>
                  <a:gd name="connsiteY134" fmla="*/ 620141 h 888872"/>
                  <a:gd name="connsiteX135" fmla="*/ 292354 w 978168"/>
                  <a:gd name="connsiteY135" fmla="*/ 598297 h 888872"/>
                  <a:gd name="connsiteX136" fmla="*/ 273812 w 978168"/>
                  <a:gd name="connsiteY136" fmla="*/ 598297 h 888872"/>
                  <a:gd name="connsiteX137" fmla="*/ 283972 w 978168"/>
                  <a:gd name="connsiteY137" fmla="*/ 593217 h 888872"/>
                  <a:gd name="connsiteX138" fmla="*/ 283972 w 978168"/>
                  <a:gd name="connsiteY138" fmla="*/ 588137 h 888872"/>
                  <a:gd name="connsiteX139" fmla="*/ 287274 w 978168"/>
                  <a:gd name="connsiteY139" fmla="*/ 586486 h 888872"/>
                  <a:gd name="connsiteX140" fmla="*/ 283972 w 978168"/>
                  <a:gd name="connsiteY140" fmla="*/ 584835 h 888872"/>
                  <a:gd name="connsiteX141" fmla="*/ 294005 w 978168"/>
                  <a:gd name="connsiteY141" fmla="*/ 579755 h 888872"/>
                  <a:gd name="connsiteX142" fmla="*/ 288925 w 978168"/>
                  <a:gd name="connsiteY142" fmla="*/ 578104 h 888872"/>
                  <a:gd name="connsiteX143" fmla="*/ 310769 w 978168"/>
                  <a:gd name="connsiteY143" fmla="*/ 568071 h 888872"/>
                  <a:gd name="connsiteX144" fmla="*/ 304038 w 978168"/>
                  <a:gd name="connsiteY144" fmla="*/ 564642 h 888872"/>
                  <a:gd name="connsiteX145" fmla="*/ 307467 w 978168"/>
                  <a:gd name="connsiteY145" fmla="*/ 562991 h 888872"/>
                  <a:gd name="connsiteX146" fmla="*/ 304038 w 978168"/>
                  <a:gd name="connsiteY146" fmla="*/ 562991 h 888872"/>
                  <a:gd name="connsiteX147" fmla="*/ 302387 w 978168"/>
                  <a:gd name="connsiteY147" fmla="*/ 556260 h 888872"/>
                  <a:gd name="connsiteX148" fmla="*/ 317500 w 978168"/>
                  <a:gd name="connsiteY148" fmla="*/ 516001 h 888872"/>
                  <a:gd name="connsiteX149" fmla="*/ 314198 w 978168"/>
                  <a:gd name="connsiteY149" fmla="*/ 514223 h 888872"/>
                  <a:gd name="connsiteX150" fmla="*/ 245237 w 978168"/>
                  <a:gd name="connsiteY150" fmla="*/ 546227 h 888872"/>
                  <a:gd name="connsiteX151" fmla="*/ 236855 w 978168"/>
                  <a:gd name="connsiteY151" fmla="*/ 546227 h 888872"/>
                  <a:gd name="connsiteX152" fmla="*/ 208280 w 978168"/>
                  <a:gd name="connsiteY152" fmla="*/ 544449 h 888872"/>
                  <a:gd name="connsiteX153" fmla="*/ 191516 w 978168"/>
                  <a:gd name="connsiteY153" fmla="*/ 531114 h 888872"/>
                  <a:gd name="connsiteX154" fmla="*/ 149479 w 978168"/>
                  <a:gd name="connsiteY154" fmla="*/ 510921 h 888872"/>
                  <a:gd name="connsiteX155" fmla="*/ 20193 w 978168"/>
                  <a:gd name="connsiteY155" fmla="*/ 492379 h 888872"/>
                  <a:gd name="connsiteX156" fmla="*/ 78994 w 978168"/>
                  <a:gd name="connsiteY156" fmla="*/ 475615 h 888872"/>
                  <a:gd name="connsiteX157" fmla="*/ 164592 w 978168"/>
                  <a:gd name="connsiteY157" fmla="*/ 458851 h 888872"/>
                  <a:gd name="connsiteX158" fmla="*/ 147828 w 978168"/>
                  <a:gd name="connsiteY158" fmla="*/ 458851 h 888872"/>
                  <a:gd name="connsiteX159" fmla="*/ 75565 w 978168"/>
                  <a:gd name="connsiteY159" fmla="*/ 468884 h 888872"/>
                  <a:gd name="connsiteX160" fmla="*/ 26924 w 978168"/>
                  <a:gd name="connsiteY160" fmla="*/ 482346 h 888872"/>
                  <a:gd name="connsiteX161" fmla="*/ 0 w 978168"/>
                  <a:gd name="connsiteY161" fmla="*/ 494157 h 888872"/>
                  <a:gd name="connsiteX162" fmla="*/ 0 w 978168"/>
                  <a:gd name="connsiteY162" fmla="*/ 489077 h 888872"/>
                  <a:gd name="connsiteX163" fmla="*/ 63881 w 978168"/>
                  <a:gd name="connsiteY163" fmla="*/ 447040 h 888872"/>
                  <a:gd name="connsiteX164" fmla="*/ 152908 w 978168"/>
                  <a:gd name="connsiteY164" fmla="*/ 450469 h 888872"/>
                  <a:gd name="connsiteX165" fmla="*/ 216662 w 978168"/>
                  <a:gd name="connsiteY165" fmla="*/ 462153 h 888872"/>
                  <a:gd name="connsiteX166" fmla="*/ 233553 w 978168"/>
                  <a:gd name="connsiteY166" fmla="*/ 477266 h 888872"/>
                  <a:gd name="connsiteX167" fmla="*/ 263779 w 978168"/>
                  <a:gd name="connsiteY167" fmla="*/ 483997 h 888872"/>
                  <a:gd name="connsiteX168" fmla="*/ 263779 w 978168"/>
                  <a:gd name="connsiteY168" fmla="*/ 473964 h 888872"/>
                  <a:gd name="connsiteX169" fmla="*/ 285623 w 978168"/>
                  <a:gd name="connsiteY169" fmla="*/ 472313 h 888872"/>
                  <a:gd name="connsiteX170" fmla="*/ 267081 w 978168"/>
                  <a:gd name="connsiteY170" fmla="*/ 437007 h 888872"/>
                  <a:gd name="connsiteX171" fmla="*/ 268859 w 978168"/>
                  <a:gd name="connsiteY171" fmla="*/ 433578 h 888872"/>
                  <a:gd name="connsiteX172" fmla="*/ 309118 w 978168"/>
                  <a:gd name="connsiteY172" fmla="*/ 467233 h 888872"/>
                  <a:gd name="connsiteX173" fmla="*/ 334264 w 978168"/>
                  <a:gd name="connsiteY173" fmla="*/ 465582 h 888872"/>
                  <a:gd name="connsiteX174" fmla="*/ 295656 w 978168"/>
                  <a:gd name="connsiteY174" fmla="*/ 415163 h 888872"/>
                  <a:gd name="connsiteX175" fmla="*/ 295656 w 978168"/>
                  <a:gd name="connsiteY175" fmla="*/ 408432 h 888872"/>
                  <a:gd name="connsiteX176" fmla="*/ 290576 w 978168"/>
                  <a:gd name="connsiteY176" fmla="*/ 405003 h 888872"/>
                  <a:gd name="connsiteX177" fmla="*/ 290576 w 978168"/>
                  <a:gd name="connsiteY177" fmla="*/ 398399 h 888872"/>
                  <a:gd name="connsiteX178" fmla="*/ 282194 w 978168"/>
                  <a:gd name="connsiteY178" fmla="*/ 383286 h 888872"/>
                  <a:gd name="connsiteX179" fmla="*/ 277241 w 978168"/>
                  <a:gd name="connsiteY179" fmla="*/ 352933 h 888872"/>
                  <a:gd name="connsiteX180" fmla="*/ 270510 w 978168"/>
                  <a:gd name="connsiteY180" fmla="*/ 324485 h 888872"/>
                  <a:gd name="connsiteX181" fmla="*/ 255397 w 978168"/>
                  <a:gd name="connsiteY181" fmla="*/ 243840 h 888872"/>
                  <a:gd name="connsiteX182" fmla="*/ 288925 w 978168"/>
                  <a:gd name="connsiteY182" fmla="*/ 158115 h 888872"/>
                  <a:gd name="connsiteX183" fmla="*/ 336042 w 978168"/>
                  <a:gd name="connsiteY183" fmla="*/ 104394 h 888872"/>
                  <a:gd name="connsiteX184" fmla="*/ 367919 w 978168"/>
                  <a:gd name="connsiteY184" fmla="*/ 50546 h 888872"/>
                  <a:gd name="connsiteX185" fmla="*/ 419735 w 978168"/>
                  <a:gd name="connsiteY185" fmla="*/ 17018 h 888872"/>
                  <a:gd name="connsiteX186" fmla="*/ 464439 w 978168"/>
                  <a:gd name="connsiteY186" fmla="*/ 0 h 888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</a:cxnLst>
                <a:rect l="l" t="t" r="r" b="b"/>
                <a:pathLst>
                  <a:path w="978168" h="888872">
                    <a:moveTo>
                      <a:pt x="799973" y="0"/>
                    </a:moveTo>
                    <a:cubicBezTo>
                      <a:pt x="799973" y="0"/>
                      <a:pt x="801751" y="254"/>
                      <a:pt x="808990" y="4191"/>
                    </a:cubicBezTo>
                    <a:cubicBezTo>
                      <a:pt x="816737" y="8382"/>
                      <a:pt x="826770" y="13716"/>
                      <a:pt x="833120" y="17018"/>
                    </a:cubicBezTo>
                    <a:cubicBezTo>
                      <a:pt x="845439" y="23495"/>
                      <a:pt x="857504" y="31496"/>
                      <a:pt x="865124" y="43942"/>
                    </a:cubicBezTo>
                    <a:cubicBezTo>
                      <a:pt x="868553" y="48895"/>
                      <a:pt x="873633" y="59055"/>
                      <a:pt x="870204" y="65659"/>
                    </a:cubicBezTo>
                    <a:cubicBezTo>
                      <a:pt x="866902" y="74168"/>
                      <a:pt x="865124" y="87503"/>
                      <a:pt x="856742" y="90932"/>
                    </a:cubicBezTo>
                    <a:cubicBezTo>
                      <a:pt x="846709" y="96012"/>
                      <a:pt x="833247" y="96012"/>
                      <a:pt x="821436" y="94234"/>
                    </a:cubicBezTo>
                    <a:cubicBezTo>
                      <a:pt x="814832" y="94234"/>
                      <a:pt x="808101" y="92583"/>
                      <a:pt x="801370" y="90932"/>
                    </a:cubicBezTo>
                    <a:cubicBezTo>
                      <a:pt x="826516" y="100965"/>
                      <a:pt x="850011" y="112776"/>
                      <a:pt x="866902" y="136271"/>
                    </a:cubicBezTo>
                    <a:cubicBezTo>
                      <a:pt x="868553" y="139573"/>
                      <a:pt x="875284" y="141351"/>
                      <a:pt x="882015" y="141351"/>
                    </a:cubicBezTo>
                    <a:cubicBezTo>
                      <a:pt x="883666" y="141351"/>
                      <a:pt x="883666" y="144653"/>
                      <a:pt x="883666" y="146304"/>
                    </a:cubicBezTo>
                    <a:cubicBezTo>
                      <a:pt x="880237" y="149733"/>
                      <a:pt x="876935" y="151384"/>
                      <a:pt x="878586" y="156464"/>
                    </a:cubicBezTo>
                    <a:lnTo>
                      <a:pt x="883666" y="156464"/>
                    </a:lnTo>
                    <a:cubicBezTo>
                      <a:pt x="892048" y="153035"/>
                      <a:pt x="890397" y="136271"/>
                      <a:pt x="902081" y="141351"/>
                    </a:cubicBezTo>
                    <a:cubicBezTo>
                      <a:pt x="910590" y="146304"/>
                      <a:pt x="913892" y="158115"/>
                      <a:pt x="908812" y="166497"/>
                    </a:cubicBezTo>
                    <a:cubicBezTo>
                      <a:pt x="902081" y="173228"/>
                      <a:pt x="895350" y="178308"/>
                      <a:pt x="888746" y="183261"/>
                    </a:cubicBezTo>
                    <a:cubicBezTo>
                      <a:pt x="886968" y="186690"/>
                      <a:pt x="886968" y="191770"/>
                      <a:pt x="888746" y="195072"/>
                    </a:cubicBezTo>
                    <a:cubicBezTo>
                      <a:pt x="893699" y="201803"/>
                      <a:pt x="895350" y="208534"/>
                      <a:pt x="897128" y="215265"/>
                    </a:cubicBezTo>
                    <a:cubicBezTo>
                      <a:pt x="902081" y="226949"/>
                      <a:pt x="903859" y="240411"/>
                      <a:pt x="908812" y="252222"/>
                    </a:cubicBezTo>
                    <a:cubicBezTo>
                      <a:pt x="915543" y="277368"/>
                      <a:pt x="922274" y="302641"/>
                      <a:pt x="920623" y="327787"/>
                    </a:cubicBezTo>
                    <a:cubicBezTo>
                      <a:pt x="920623" y="341249"/>
                      <a:pt x="913892" y="352933"/>
                      <a:pt x="918972" y="366395"/>
                    </a:cubicBezTo>
                    <a:cubicBezTo>
                      <a:pt x="922274" y="379857"/>
                      <a:pt x="930656" y="389890"/>
                      <a:pt x="937387" y="401701"/>
                    </a:cubicBezTo>
                    <a:cubicBezTo>
                      <a:pt x="944118" y="411734"/>
                      <a:pt x="950849" y="418465"/>
                      <a:pt x="955929" y="428625"/>
                    </a:cubicBezTo>
                    <a:cubicBezTo>
                      <a:pt x="965962" y="445389"/>
                      <a:pt x="984504" y="462153"/>
                      <a:pt x="975995" y="482346"/>
                    </a:cubicBezTo>
                    <a:cubicBezTo>
                      <a:pt x="971042" y="494157"/>
                      <a:pt x="952500" y="492379"/>
                      <a:pt x="940816" y="499110"/>
                    </a:cubicBezTo>
                    <a:cubicBezTo>
                      <a:pt x="930656" y="507492"/>
                      <a:pt x="939038" y="520954"/>
                      <a:pt x="944118" y="529336"/>
                    </a:cubicBezTo>
                    <a:cubicBezTo>
                      <a:pt x="952500" y="544449"/>
                      <a:pt x="934085" y="554609"/>
                      <a:pt x="922274" y="559562"/>
                    </a:cubicBezTo>
                    <a:cubicBezTo>
                      <a:pt x="925703" y="564642"/>
                      <a:pt x="932307" y="562991"/>
                      <a:pt x="934085" y="566293"/>
                    </a:cubicBezTo>
                    <a:cubicBezTo>
                      <a:pt x="935736" y="574675"/>
                      <a:pt x="944118" y="579755"/>
                      <a:pt x="939038" y="588137"/>
                    </a:cubicBezTo>
                    <a:cubicBezTo>
                      <a:pt x="932307" y="598297"/>
                      <a:pt x="912241" y="603250"/>
                      <a:pt x="922274" y="618363"/>
                    </a:cubicBezTo>
                    <a:cubicBezTo>
                      <a:pt x="929005" y="630174"/>
                      <a:pt x="924687" y="643255"/>
                      <a:pt x="920623" y="655320"/>
                    </a:cubicBezTo>
                    <a:cubicBezTo>
                      <a:pt x="915543" y="670433"/>
                      <a:pt x="902081" y="677164"/>
                      <a:pt x="890397" y="680593"/>
                    </a:cubicBezTo>
                    <a:cubicBezTo>
                      <a:pt x="880237" y="683895"/>
                      <a:pt x="868553" y="683895"/>
                      <a:pt x="858393" y="682244"/>
                    </a:cubicBezTo>
                    <a:cubicBezTo>
                      <a:pt x="855091" y="680593"/>
                      <a:pt x="851789" y="678942"/>
                      <a:pt x="848360" y="678942"/>
                    </a:cubicBezTo>
                    <a:cubicBezTo>
                      <a:pt x="819785" y="675513"/>
                      <a:pt x="791210" y="667131"/>
                      <a:pt x="762635" y="667131"/>
                    </a:cubicBezTo>
                    <a:cubicBezTo>
                      <a:pt x="754253" y="668782"/>
                      <a:pt x="745871" y="670433"/>
                      <a:pt x="739140" y="673862"/>
                    </a:cubicBezTo>
                    <a:cubicBezTo>
                      <a:pt x="731647" y="679450"/>
                      <a:pt x="724789" y="685419"/>
                      <a:pt x="718820" y="691896"/>
                    </a:cubicBezTo>
                    <a:lnTo>
                      <a:pt x="718693" y="691896"/>
                    </a:lnTo>
                    <a:cubicBezTo>
                      <a:pt x="717423" y="693420"/>
                      <a:pt x="716153" y="694817"/>
                      <a:pt x="715010" y="696087"/>
                    </a:cubicBezTo>
                    <a:cubicBezTo>
                      <a:pt x="714248" y="696976"/>
                      <a:pt x="713486" y="697865"/>
                      <a:pt x="712851" y="698754"/>
                    </a:cubicBezTo>
                    <a:cubicBezTo>
                      <a:pt x="712343" y="699262"/>
                      <a:pt x="711835" y="699897"/>
                      <a:pt x="711327" y="700405"/>
                    </a:cubicBezTo>
                    <a:cubicBezTo>
                      <a:pt x="706501" y="706628"/>
                      <a:pt x="702056" y="713105"/>
                      <a:pt x="698119" y="719836"/>
                    </a:cubicBezTo>
                    <a:cubicBezTo>
                      <a:pt x="697865" y="720217"/>
                      <a:pt x="697611" y="720598"/>
                      <a:pt x="697357" y="721106"/>
                    </a:cubicBezTo>
                    <a:cubicBezTo>
                      <a:pt x="696976" y="721868"/>
                      <a:pt x="696595" y="722630"/>
                      <a:pt x="696087" y="723392"/>
                    </a:cubicBezTo>
                    <a:cubicBezTo>
                      <a:pt x="690626" y="733679"/>
                      <a:pt x="686435" y="744093"/>
                      <a:pt x="683387" y="754253"/>
                    </a:cubicBezTo>
                    <a:cubicBezTo>
                      <a:pt x="671957" y="792734"/>
                      <a:pt x="676910" y="825754"/>
                      <a:pt x="685038" y="833755"/>
                    </a:cubicBezTo>
                    <a:cubicBezTo>
                      <a:pt x="687197" y="835914"/>
                      <a:pt x="740410" y="852424"/>
                      <a:pt x="777494" y="868934"/>
                    </a:cubicBezTo>
                    <a:cubicBezTo>
                      <a:pt x="794766" y="876554"/>
                      <a:pt x="806831" y="882523"/>
                      <a:pt x="816864" y="888873"/>
                    </a:cubicBezTo>
                    <a:lnTo>
                      <a:pt x="128143" y="888873"/>
                    </a:lnTo>
                    <a:cubicBezTo>
                      <a:pt x="160020" y="865886"/>
                      <a:pt x="191897" y="854964"/>
                      <a:pt x="236601" y="832993"/>
                    </a:cubicBezTo>
                    <a:cubicBezTo>
                      <a:pt x="257556" y="822579"/>
                      <a:pt x="305816" y="800481"/>
                      <a:pt x="322199" y="784098"/>
                    </a:cubicBezTo>
                    <a:cubicBezTo>
                      <a:pt x="331724" y="774573"/>
                      <a:pt x="341376" y="764286"/>
                      <a:pt x="350901" y="753999"/>
                    </a:cubicBezTo>
                    <a:lnTo>
                      <a:pt x="350901" y="753999"/>
                    </a:lnTo>
                    <a:cubicBezTo>
                      <a:pt x="368681" y="733806"/>
                      <a:pt x="386207" y="714629"/>
                      <a:pt x="406908" y="696849"/>
                    </a:cubicBezTo>
                    <a:cubicBezTo>
                      <a:pt x="413131" y="691261"/>
                      <a:pt x="419354" y="686308"/>
                      <a:pt x="425196" y="682244"/>
                    </a:cubicBezTo>
                    <a:cubicBezTo>
                      <a:pt x="426847" y="680593"/>
                      <a:pt x="426847" y="677164"/>
                      <a:pt x="428498" y="675513"/>
                    </a:cubicBezTo>
                    <a:cubicBezTo>
                      <a:pt x="420116" y="678942"/>
                      <a:pt x="415036" y="685673"/>
                      <a:pt x="406654" y="688975"/>
                    </a:cubicBezTo>
                    <a:cubicBezTo>
                      <a:pt x="405003" y="688975"/>
                      <a:pt x="403352" y="687324"/>
                      <a:pt x="405003" y="685673"/>
                    </a:cubicBezTo>
                    <a:cubicBezTo>
                      <a:pt x="410972" y="681101"/>
                      <a:pt x="416941" y="676656"/>
                      <a:pt x="422910" y="672211"/>
                    </a:cubicBezTo>
                    <a:lnTo>
                      <a:pt x="421767" y="672211"/>
                    </a:lnTo>
                    <a:cubicBezTo>
                      <a:pt x="420116" y="672211"/>
                      <a:pt x="420116" y="670433"/>
                      <a:pt x="420116" y="668782"/>
                    </a:cubicBezTo>
                    <a:cubicBezTo>
                      <a:pt x="398272" y="665480"/>
                      <a:pt x="381508" y="680593"/>
                      <a:pt x="366395" y="694055"/>
                    </a:cubicBezTo>
                    <a:cubicBezTo>
                      <a:pt x="362966" y="695706"/>
                      <a:pt x="359664" y="692277"/>
                      <a:pt x="358013" y="692277"/>
                    </a:cubicBezTo>
                    <a:cubicBezTo>
                      <a:pt x="332740" y="700786"/>
                      <a:pt x="314325" y="722630"/>
                      <a:pt x="289052" y="732663"/>
                    </a:cubicBezTo>
                    <a:lnTo>
                      <a:pt x="289052" y="729234"/>
                    </a:lnTo>
                    <a:cubicBezTo>
                      <a:pt x="279019" y="732663"/>
                      <a:pt x="269240" y="738759"/>
                      <a:pt x="258826" y="741045"/>
                    </a:cubicBezTo>
                    <a:cubicBezTo>
                      <a:pt x="243713" y="744474"/>
                      <a:pt x="230251" y="742696"/>
                      <a:pt x="216789" y="742696"/>
                    </a:cubicBezTo>
                    <a:cubicBezTo>
                      <a:pt x="196469" y="744728"/>
                      <a:pt x="176149" y="749300"/>
                      <a:pt x="155702" y="753618"/>
                    </a:cubicBezTo>
                    <a:cubicBezTo>
                      <a:pt x="155194" y="753745"/>
                      <a:pt x="154559" y="753872"/>
                      <a:pt x="154051" y="753999"/>
                    </a:cubicBezTo>
                    <a:cubicBezTo>
                      <a:pt x="143129" y="757047"/>
                      <a:pt x="132715" y="761111"/>
                      <a:pt x="122682" y="766699"/>
                    </a:cubicBezTo>
                    <a:cubicBezTo>
                      <a:pt x="122301" y="766826"/>
                      <a:pt x="121920" y="767080"/>
                      <a:pt x="121539" y="767334"/>
                    </a:cubicBezTo>
                    <a:cubicBezTo>
                      <a:pt x="120777" y="768350"/>
                      <a:pt x="119888" y="769366"/>
                      <a:pt x="119126" y="770255"/>
                    </a:cubicBezTo>
                    <a:cubicBezTo>
                      <a:pt x="115570" y="774192"/>
                      <a:pt x="112395" y="777875"/>
                      <a:pt x="107569" y="780288"/>
                    </a:cubicBezTo>
                    <a:cubicBezTo>
                      <a:pt x="97282" y="785495"/>
                      <a:pt x="88900" y="794639"/>
                      <a:pt x="79756" y="802132"/>
                    </a:cubicBezTo>
                    <a:cubicBezTo>
                      <a:pt x="79121" y="802640"/>
                      <a:pt x="78105" y="802894"/>
                      <a:pt x="77089" y="803021"/>
                    </a:cubicBezTo>
                    <a:cubicBezTo>
                      <a:pt x="68072" y="811657"/>
                      <a:pt x="59182" y="820420"/>
                      <a:pt x="50038" y="828802"/>
                    </a:cubicBezTo>
                    <a:cubicBezTo>
                      <a:pt x="49403" y="829437"/>
                      <a:pt x="46736" y="829818"/>
                      <a:pt x="44831" y="829437"/>
                    </a:cubicBezTo>
                    <a:cubicBezTo>
                      <a:pt x="44831" y="829437"/>
                      <a:pt x="44831" y="829395"/>
                      <a:pt x="44831" y="829310"/>
                    </a:cubicBezTo>
                    <a:cubicBezTo>
                      <a:pt x="44831" y="829310"/>
                      <a:pt x="45466" y="828294"/>
                      <a:pt x="45847" y="827659"/>
                    </a:cubicBezTo>
                    <a:cubicBezTo>
                      <a:pt x="47244" y="825373"/>
                      <a:pt x="48768" y="822960"/>
                      <a:pt x="50165" y="820674"/>
                    </a:cubicBezTo>
                    <a:cubicBezTo>
                      <a:pt x="51816" y="818007"/>
                      <a:pt x="53467" y="815467"/>
                      <a:pt x="55118" y="812800"/>
                    </a:cubicBezTo>
                    <a:cubicBezTo>
                      <a:pt x="57404" y="809371"/>
                      <a:pt x="59817" y="805942"/>
                      <a:pt x="62230" y="802640"/>
                    </a:cubicBezTo>
                    <a:cubicBezTo>
                      <a:pt x="62992" y="801751"/>
                      <a:pt x="62738" y="800989"/>
                      <a:pt x="62230" y="800354"/>
                    </a:cubicBezTo>
                    <a:cubicBezTo>
                      <a:pt x="61722" y="799846"/>
                      <a:pt x="60833" y="799465"/>
                      <a:pt x="59944" y="799465"/>
                    </a:cubicBezTo>
                    <a:cubicBezTo>
                      <a:pt x="68326" y="791337"/>
                      <a:pt x="78232" y="784479"/>
                      <a:pt x="88138" y="778510"/>
                    </a:cubicBezTo>
                    <a:lnTo>
                      <a:pt x="88138" y="778129"/>
                    </a:lnTo>
                    <a:cubicBezTo>
                      <a:pt x="86995" y="778637"/>
                      <a:pt x="85344" y="777621"/>
                      <a:pt x="86233" y="776478"/>
                    </a:cubicBezTo>
                    <a:cubicBezTo>
                      <a:pt x="87249" y="774954"/>
                      <a:pt x="88138" y="773430"/>
                      <a:pt x="89154" y="771906"/>
                    </a:cubicBezTo>
                    <a:cubicBezTo>
                      <a:pt x="89154" y="771398"/>
                      <a:pt x="89408" y="770890"/>
                      <a:pt x="89662" y="770382"/>
                    </a:cubicBezTo>
                    <a:cubicBezTo>
                      <a:pt x="89154" y="770001"/>
                      <a:pt x="88773" y="769493"/>
                      <a:pt x="88392" y="769112"/>
                    </a:cubicBezTo>
                    <a:cubicBezTo>
                      <a:pt x="85598" y="770890"/>
                      <a:pt x="82804" y="772541"/>
                      <a:pt x="80518" y="774573"/>
                    </a:cubicBezTo>
                    <a:cubicBezTo>
                      <a:pt x="76454" y="778256"/>
                      <a:pt x="73279" y="785622"/>
                      <a:pt x="67183" y="785622"/>
                    </a:cubicBezTo>
                    <a:cubicBezTo>
                      <a:pt x="66802" y="785622"/>
                      <a:pt x="65659" y="785495"/>
                      <a:pt x="64643" y="785241"/>
                    </a:cubicBezTo>
                    <a:cubicBezTo>
                      <a:pt x="63881" y="785114"/>
                      <a:pt x="63246" y="784860"/>
                      <a:pt x="62865" y="784606"/>
                    </a:cubicBezTo>
                    <a:cubicBezTo>
                      <a:pt x="62865" y="784479"/>
                      <a:pt x="62865" y="784352"/>
                      <a:pt x="63119" y="784225"/>
                    </a:cubicBezTo>
                    <a:cubicBezTo>
                      <a:pt x="63246" y="784098"/>
                      <a:pt x="63246" y="783971"/>
                      <a:pt x="63373" y="783717"/>
                    </a:cubicBezTo>
                    <a:cubicBezTo>
                      <a:pt x="63373" y="783590"/>
                      <a:pt x="63373" y="783463"/>
                      <a:pt x="63627" y="783336"/>
                    </a:cubicBezTo>
                    <a:cubicBezTo>
                      <a:pt x="63881" y="782828"/>
                      <a:pt x="64135" y="782320"/>
                      <a:pt x="64389" y="781939"/>
                    </a:cubicBezTo>
                    <a:lnTo>
                      <a:pt x="65151" y="780415"/>
                    </a:lnTo>
                    <a:cubicBezTo>
                      <a:pt x="65151" y="780415"/>
                      <a:pt x="65659" y="779653"/>
                      <a:pt x="65786" y="779272"/>
                    </a:cubicBezTo>
                    <a:cubicBezTo>
                      <a:pt x="66294" y="778510"/>
                      <a:pt x="66675" y="777875"/>
                      <a:pt x="67056" y="777113"/>
                    </a:cubicBezTo>
                    <a:cubicBezTo>
                      <a:pt x="67310" y="776605"/>
                      <a:pt x="67691" y="776097"/>
                      <a:pt x="67945" y="775589"/>
                    </a:cubicBezTo>
                    <a:cubicBezTo>
                      <a:pt x="68580" y="774319"/>
                      <a:pt x="69342" y="773176"/>
                      <a:pt x="70104" y="771906"/>
                    </a:cubicBezTo>
                    <a:cubicBezTo>
                      <a:pt x="70485" y="771271"/>
                      <a:pt x="70739" y="770763"/>
                      <a:pt x="71120" y="770128"/>
                    </a:cubicBezTo>
                    <a:cubicBezTo>
                      <a:pt x="71755" y="769112"/>
                      <a:pt x="72263" y="768096"/>
                      <a:pt x="72898" y="767080"/>
                    </a:cubicBezTo>
                    <a:cubicBezTo>
                      <a:pt x="73787" y="765683"/>
                      <a:pt x="72898" y="764540"/>
                      <a:pt x="71628" y="764032"/>
                    </a:cubicBezTo>
                    <a:cubicBezTo>
                      <a:pt x="74803" y="760095"/>
                      <a:pt x="78613" y="756666"/>
                      <a:pt x="83185" y="753999"/>
                    </a:cubicBezTo>
                    <a:lnTo>
                      <a:pt x="82677" y="753999"/>
                    </a:lnTo>
                    <a:cubicBezTo>
                      <a:pt x="89027" y="750824"/>
                      <a:pt x="95504" y="746887"/>
                      <a:pt x="101981" y="743204"/>
                    </a:cubicBezTo>
                    <a:cubicBezTo>
                      <a:pt x="102870" y="742442"/>
                      <a:pt x="103759" y="741680"/>
                      <a:pt x="104775" y="740918"/>
                    </a:cubicBezTo>
                    <a:cubicBezTo>
                      <a:pt x="95123" y="744093"/>
                      <a:pt x="86487" y="748411"/>
                      <a:pt x="77978" y="753999"/>
                    </a:cubicBezTo>
                    <a:cubicBezTo>
                      <a:pt x="77978" y="753999"/>
                      <a:pt x="75819" y="754888"/>
                      <a:pt x="75184" y="755523"/>
                    </a:cubicBezTo>
                    <a:cubicBezTo>
                      <a:pt x="75184" y="755523"/>
                      <a:pt x="73279" y="756285"/>
                      <a:pt x="70993" y="753999"/>
                    </a:cubicBezTo>
                    <a:cubicBezTo>
                      <a:pt x="70739" y="753745"/>
                      <a:pt x="70612" y="753364"/>
                      <a:pt x="70612" y="752856"/>
                    </a:cubicBezTo>
                    <a:cubicBezTo>
                      <a:pt x="72263" y="749427"/>
                      <a:pt x="77343" y="747776"/>
                      <a:pt x="80645" y="744474"/>
                    </a:cubicBezTo>
                    <a:cubicBezTo>
                      <a:pt x="82296" y="744474"/>
                      <a:pt x="83947" y="744474"/>
                      <a:pt x="83947" y="746125"/>
                    </a:cubicBezTo>
                    <a:cubicBezTo>
                      <a:pt x="137795" y="704088"/>
                      <a:pt x="211709" y="714121"/>
                      <a:pt x="273812" y="692277"/>
                    </a:cubicBezTo>
                    <a:cubicBezTo>
                      <a:pt x="278892" y="688975"/>
                      <a:pt x="283972" y="685673"/>
                      <a:pt x="288925" y="682244"/>
                    </a:cubicBezTo>
                    <a:cubicBezTo>
                      <a:pt x="297307" y="678942"/>
                      <a:pt x="304038" y="670433"/>
                      <a:pt x="314198" y="665480"/>
                    </a:cubicBezTo>
                    <a:cubicBezTo>
                      <a:pt x="327660" y="655320"/>
                      <a:pt x="337693" y="643636"/>
                      <a:pt x="342773" y="626872"/>
                    </a:cubicBezTo>
                    <a:cubicBezTo>
                      <a:pt x="342773" y="625094"/>
                      <a:pt x="340995" y="623443"/>
                      <a:pt x="340995" y="623443"/>
                    </a:cubicBezTo>
                    <a:cubicBezTo>
                      <a:pt x="319151" y="646938"/>
                      <a:pt x="294005" y="665480"/>
                      <a:pt x="267081" y="678942"/>
                    </a:cubicBezTo>
                    <a:cubicBezTo>
                      <a:pt x="231902" y="697357"/>
                      <a:pt x="193167" y="694055"/>
                      <a:pt x="156210" y="699008"/>
                    </a:cubicBezTo>
                    <a:cubicBezTo>
                      <a:pt x="157861" y="695706"/>
                      <a:pt x="161290" y="695706"/>
                      <a:pt x="164592" y="695706"/>
                    </a:cubicBezTo>
                    <a:cubicBezTo>
                      <a:pt x="164592" y="690626"/>
                      <a:pt x="168021" y="688975"/>
                      <a:pt x="171323" y="685673"/>
                    </a:cubicBezTo>
                    <a:lnTo>
                      <a:pt x="176403" y="685673"/>
                    </a:lnTo>
                    <a:cubicBezTo>
                      <a:pt x="178054" y="685673"/>
                      <a:pt x="178054" y="682244"/>
                      <a:pt x="179705" y="682244"/>
                    </a:cubicBezTo>
                    <a:cubicBezTo>
                      <a:pt x="183134" y="682244"/>
                      <a:pt x="188214" y="680593"/>
                      <a:pt x="186436" y="680593"/>
                    </a:cubicBezTo>
                    <a:cubicBezTo>
                      <a:pt x="181483" y="673862"/>
                      <a:pt x="171323" y="685673"/>
                      <a:pt x="162941" y="680593"/>
                    </a:cubicBezTo>
                    <a:cubicBezTo>
                      <a:pt x="166370" y="677164"/>
                      <a:pt x="164592" y="672211"/>
                      <a:pt x="168021" y="670433"/>
                    </a:cubicBezTo>
                    <a:lnTo>
                      <a:pt x="174752" y="670433"/>
                    </a:lnTo>
                    <a:cubicBezTo>
                      <a:pt x="174752" y="667131"/>
                      <a:pt x="178054" y="663829"/>
                      <a:pt x="178054" y="663829"/>
                    </a:cubicBezTo>
                    <a:cubicBezTo>
                      <a:pt x="203327" y="648716"/>
                      <a:pt x="226822" y="636905"/>
                      <a:pt x="250317" y="623443"/>
                    </a:cubicBezTo>
                    <a:cubicBezTo>
                      <a:pt x="245237" y="623443"/>
                      <a:pt x="241935" y="628523"/>
                      <a:pt x="236855" y="625094"/>
                    </a:cubicBezTo>
                    <a:cubicBezTo>
                      <a:pt x="240284" y="625094"/>
                      <a:pt x="236855" y="620141"/>
                      <a:pt x="240284" y="620141"/>
                    </a:cubicBezTo>
                    <a:cubicBezTo>
                      <a:pt x="258699" y="615061"/>
                      <a:pt x="273812" y="605028"/>
                      <a:pt x="292354" y="598297"/>
                    </a:cubicBezTo>
                    <a:cubicBezTo>
                      <a:pt x="285623" y="598297"/>
                      <a:pt x="280543" y="603250"/>
                      <a:pt x="273812" y="598297"/>
                    </a:cubicBezTo>
                    <a:cubicBezTo>
                      <a:pt x="277241" y="596519"/>
                      <a:pt x="278892" y="593217"/>
                      <a:pt x="283972" y="593217"/>
                    </a:cubicBezTo>
                    <a:lnTo>
                      <a:pt x="283972" y="588137"/>
                    </a:lnTo>
                    <a:cubicBezTo>
                      <a:pt x="283972" y="586486"/>
                      <a:pt x="285623" y="586486"/>
                      <a:pt x="287274" y="586486"/>
                    </a:cubicBezTo>
                    <a:cubicBezTo>
                      <a:pt x="285623" y="586486"/>
                      <a:pt x="283972" y="584835"/>
                      <a:pt x="283972" y="584835"/>
                    </a:cubicBezTo>
                    <a:cubicBezTo>
                      <a:pt x="285623" y="581406"/>
                      <a:pt x="290576" y="583184"/>
                      <a:pt x="294005" y="579755"/>
                    </a:cubicBezTo>
                    <a:cubicBezTo>
                      <a:pt x="292354" y="579755"/>
                      <a:pt x="288925" y="579755"/>
                      <a:pt x="288925" y="578104"/>
                    </a:cubicBezTo>
                    <a:cubicBezTo>
                      <a:pt x="294005" y="571373"/>
                      <a:pt x="302387" y="569722"/>
                      <a:pt x="310769" y="568071"/>
                    </a:cubicBezTo>
                    <a:cubicBezTo>
                      <a:pt x="309118" y="564642"/>
                      <a:pt x="304038" y="568071"/>
                      <a:pt x="304038" y="564642"/>
                    </a:cubicBezTo>
                    <a:cubicBezTo>
                      <a:pt x="304038" y="562991"/>
                      <a:pt x="305816" y="562991"/>
                      <a:pt x="307467" y="562991"/>
                    </a:cubicBezTo>
                    <a:lnTo>
                      <a:pt x="304038" y="562991"/>
                    </a:lnTo>
                    <a:cubicBezTo>
                      <a:pt x="300736" y="561340"/>
                      <a:pt x="302387" y="557911"/>
                      <a:pt x="302387" y="556260"/>
                    </a:cubicBezTo>
                    <a:cubicBezTo>
                      <a:pt x="312420" y="544449"/>
                      <a:pt x="312420" y="529336"/>
                      <a:pt x="317500" y="516001"/>
                    </a:cubicBezTo>
                    <a:cubicBezTo>
                      <a:pt x="315849" y="516001"/>
                      <a:pt x="314198" y="516001"/>
                      <a:pt x="314198" y="514223"/>
                    </a:cubicBezTo>
                    <a:cubicBezTo>
                      <a:pt x="297307" y="532765"/>
                      <a:pt x="270510" y="539496"/>
                      <a:pt x="245237" y="546227"/>
                    </a:cubicBezTo>
                    <a:lnTo>
                      <a:pt x="236855" y="546227"/>
                    </a:lnTo>
                    <a:cubicBezTo>
                      <a:pt x="228473" y="549529"/>
                      <a:pt x="216662" y="549529"/>
                      <a:pt x="208280" y="544449"/>
                    </a:cubicBezTo>
                    <a:cubicBezTo>
                      <a:pt x="201549" y="541147"/>
                      <a:pt x="198247" y="536067"/>
                      <a:pt x="191516" y="531114"/>
                    </a:cubicBezTo>
                    <a:cubicBezTo>
                      <a:pt x="178054" y="522605"/>
                      <a:pt x="164592" y="516001"/>
                      <a:pt x="149479" y="510921"/>
                    </a:cubicBezTo>
                    <a:cubicBezTo>
                      <a:pt x="107569" y="497459"/>
                      <a:pt x="63881" y="490728"/>
                      <a:pt x="20193" y="492379"/>
                    </a:cubicBezTo>
                    <a:cubicBezTo>
                      <a:pt x="38608" y="482346"/>
                      <a:pt x="59055" y="481457"/>
                      <a:pt x="78994" y="475615"/>
                    </a:cubicBezTo>
                    <a:cubicBezTo>
                      <a:pt x="107569" y="467233"/>
                      <a:pt x="134366" y="457200"/>
                      <a:pt x="164592" y="458851"/>
                    </a:cubicBezTo>
                    <a:cubicBezTo>
                      <a:pt x="159639" y="457200"/>
                      <a:pt x="152908" y="458851"/>
                      <a:pt x="147828" y="458851"/>
                    </a:cubicBezTo>
                    <a:cubicBezTo>
                      <a:pt x="124333" y="457200"/>
                      <a:pt x="100838" y="463804"/>
                      <a:pt x="75565" y="468884"/>
                    </a:cubicBezTo>
                    <a:cubicBezTo>
                      <a:pt x="58801" y="472313"/>
                      <a:pt x="43688" y="479044"/>
                      <a:pt x="26924" y="482346"/>
                    </a:cubicBezTo>
                    <a:cubicBezTo>
                      <a:pt x="16764" y="485648"/>
                      <a:pt x="11811" y="495808"/>
                      <a:pt x="0" y="494157"/>
                    </a:cubicBezTo>
                    <a:lnTo>
                      <a:pt x="0" y="489077"/>
                    </a:lnTo>
                    <a:cubicBezTo>
                      <a:pt x="16764" y="468884"/>
                      <a:pt x="36957" y="448691"/>
                      <a:pt x="63881" y="447040"/>
                    </a:cubicBezTo>
                    <a:cubicBezTo>
                      <a:pt x="94107" y="441960"/>
                      <a:pt x="122682" y="447040"/>
                      <a:pt x="152908" y="450469"/>
                    </a:cubicBezTo>
                    <a:cubicBezTo>
                      <a:pt x="174752" y="452120"/>
                      <a:pt x="194945" y="457200"/>
                      <a:pt x="216662" y="462153"/>
                    </a:cubicBezTo>
                    <a:cubicBezTo>
                      <a:pt x="225171" y="462153"/>
                      <a:pt x="226822" y="475615"/>
                      <a:pt x="233553" y="477266"/>
                    </a:cubicBezTo>
                    <a:cubicBezTo>
                      <a:pt x="243586" y="480695"/>
                      <a:pt x="253619" y="477266"/>
                      <a:pt x="263779" y="483997"/>
                    </a:cubicBezTo>
                    <a:cubicBezTo>
                      <a:pt x="263779" y="480695"/>
                      <a:pt x="262128" y="477266"/>
                      <a:pt x="263779" y="473964"/>
                    </a:cubicBezTo>
                    <a:cubicBezTo>
                      <a:pt x="270510" y="467233"/>
                      <a:pt x="278892" y="475615"/>
                      <a:pt x="285623" y="472313"/>
                    </a:cubicBezTo>
                    <a:cubicBezTo>
                      <a:pt x="299085" y="463804"/>
                      <a:pt x="273812" y="448691"/>
                      <a:pt x="267081" y="437007"/>
                    </a:cubicBezTo>
                    <a:cubicBezTo>
                      <a:pt x="267081" y="435356"/>
                      <a:pt x="268859" y="433578"/>
                      <a:pt x="268859" y="433578"/>
                    </a:cubicBezTo>
                    <a:cubicBezTo>
                      <a:pt x="282194" y="445389"/>
                      <a:pt x="292354" y="458851"/>
                      <a:pt x="309118" y="467233"/>
                    </a:cubicBezTo>
                    <a:cubicBezTo>
                      <a:pt x="317500" y="470535"/>
                      <a:pt x="337693" y="475615"/>
                      <a:pt x="334264" y="465582"/>
                    </a:cubicBezTo>
                    <a:cubicBezTo>
                      <a:pt x="325882" y="447040"/>
                      <a:pt x="309118" y="431927"/>
                      <a:pt x="295656" y="415163"/>
                    </a:cubicBezTo>
                    <a:lnTo>
                      <a:pt x="295656" y="408432"/>
                    </a:lnTo>
                    <a:cubicBezTo>
                      <a:pt x="292354" y="408432"/>
                      <a:pt x="292354" y="406781"/>
                      <a:pt x="290576" y="405003"/>
                    </a:cubicBezTo>
                    <a:lnTo>
                      <a:pt x="290576" y="398399"/>
                    </a:lnTo>
                    <a:cubicBezTo>
                      <a:pt x="283972" y="394970"/>
                      <a:pt x="285623" y="388239"/>
                      <a:pt x="282194" y="383286"/>
                    </a:cubicBezTo>
                    <a:cubicBezTo>
                      <a:pt x="277241" y="374777"/>
                      <a:pt x="280543" y="363093"/>
                      <a:pt x="277241" y="352933"/>
                    </a:cubicBezTo>
                    <a:cubicBezTo>
                      <a:pt x="273812" y="342900"/>
                      <a:pt x="272161" y="334518"/>
                      <a:pt x="270510" y="324485"/>
                    </a:cubicBezTo>
                    <a:cubicBezTo>
                      <a:pt x="265430" y="295910"/>
                      <a:pt x="258699" y="270637"/>
                      <a:pt x="255397" y="243840"/>
                    </a:cubicBezTo>
                    <a:cubicBezTo>
                      <a:pt x="251968" y="211836"/>
                      <a:pt x="273812" y="186690"/>
                      <a:pt x="288925" y="158115"/>
                    </a:cubicBezTo>
                    <a:cubicBezTo>
                      <a:pt x="300736" y="137922"/>
                      <a:pt x="314198" y="117856"/>
                      <a:pt x="336042" y="104394"/>
                    </a:cubicBezTo>
                    <a:cubicBezTo>
                      <a:pt x="340995" y="84201"/>
                      <a:pt x="354457" y="67437"/>
                      <a:pt x="367919" y="50546"/>
                    </a:cubicBezTo>
                    <a:cubicBezTo>
                      <a:pt x="381381" y="34163"/>
                      <a:pt x="403606" y="24257"/>
                      <a:pt x="419735" y="17018"/>
                    </a:cubicBezTo>
                    <a:cubicBezTo>
                      <a:pt x="443230" y="6477"/>
                      <a:pt x="464439" y="0"/>
                      <a:pt x="464439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5" name="Forme libre 14">
                <a:extLst>
                  <a:ext uri="{FF2B5EF4-FFF2-40B4-BE49-F238E27FC236}">
                    <a16:creationId xmlns:a16="http://schemas.microsoft.com/office/drawing/2014/main" id="{B4C6C16E-D2B8-F3B4-D66F-9F8F4F0E4192}"/>
                  </a:ext>
                </a:extLst>
              </p:cNvPr>
              <p:cNvSpPr/>
              <p:nvPr/>
            </p:nvSpPr>
            <p:spPr>
              <a:xfrm>
                <a:off x="7105522" y="12301966"/>
                <a:ext cx="109824" cy="96345"/>
              </a:xfrm>
              <a:custGeom>
                <a:avLst/>
                <a:gdLst>
                  <a:gd name="connsiteX0" fmla="*/ 65659 w 109824"/>
                  <a:gd name="connsiteY0" fmla="*/ 16526 h 96345"/>
                  <a:gd name="connsiteX1" fmla="*/ 82423 w 109824"/>
                  <a:gd name="connsiteY1" fmla="*/ 21605 h 96345"/>
                  <a:gd name="connsiteX2" fmla="*/ 48768 w 109824"/>
                  <a:gd name="connsiteY2" fmla="*/ 51832 h 96345"/>
                  <a:gd name="connsiteX3" fmla="*/ 43688 w 109824"/>
                  <a:gd name="connsiteY3" fmla="*/ 51832 h 96345"/>
                  <a:gd name="connsiteX4" fmla="*/ 35306 w 109824"/>
                  <a:gd name="connsiteY4" fmla="*/ 63642 h 96345"/>
                  <a:gd name="connsiteX5" fmla="*/ 20193 w 109824"/>
                  <a:gd name="connsiteY5" fmla="*/ 65294 h 96345"/>
                  <a:gd name="connsiteX6" fmla="*/ 45339 w 109824"/>
                  <a:gd name="connsiteY6" fmla="*/ 75327 h 96345"/>
                  <a:gd name="connsiteX7" fmla="*/ 50419 w 109824"/>
                  <a:gd name="connsiteY7" fmla="*/ 82058 h 96345"/>
                  <a:gd name="connsiteX8" fmla="*/ 53721 w 109824"/>
                  <a:gd name="connsiteY8" fmla="*/ 80407 h 96345"/>
                  <a:gd name="connsiteX9" fmla="*/ 57150 w 109824"/>
                  <a:gd name="connsiteY9" fmla="*/ 82058 h 96345"/>
                  <a:gd name="connsiteX10" fmla="*/ 57150 w 109824"/>
                  <a:gd name="connsiteY10" fmla="*/ 88789 h 96345"/>
                  <a:gd name="connsiteX11" fmla="*/ 36957 w 109824"/>
                  <a:gd name="connsiteY11" fmla="*/ 93869 h 96345"/>
                  <a:gd name="connsiteX12" fmla="*/ 75565 w 109824"/>
                  <a:gd name="connsiteY12" fmla="*/ 93869 h 96345"/>
                  <a:gd name="connsiteX13" fmla="*/ 82296 w 109824"/>
                  <a:gd name="connsiteY13" fmla="*/ 65294 h 96345"/>
                  <a:gd name="connsiteX14" fmla="*/ 78994 w 109824"/>
                  <a:gd name="connsiteY14" fmla="*/ 60214 h 96345"/>
                  <a:gd name="connsiteX15" fmla="*/ 89027 w 109824"/>
                  <a:gd name="connsiteY15" fmla="*/ 50180 h 96345"/>
                  <a:gd name="connsiteX16" fmla="*/ 99060 w 109824"/>
                  <a:gd name="connsiteY16" fmla="*/ 45101 h 96345"/>
                  <a:gd name="connsiteX17" fmla="*/ 93980 w 109824"/>
                  <a:gd name="connsiteY17" fmla="*/ 36719 h 96345"/>
                  <a:gd name="connsiteX18" fmla="*/ 109093 w 109824"/>
                  <a:gd name="connsiteY18" fmla="*/ 9795 h 96345"/>
                  <a:gd name="connsiteX19" fmla="*/ 85598 w 109824"/>
                  <a:gd name="connsiteY19" fmla="*/ 1413 h 96345"/>
                  <a:gd name="connsiteX20" fmla="*/ 57023 w 109824"/>
                  <a:gd name="connsiteY20" fmla="*/ 3064 h 96345"/>
                  <a:gd name="connsiteX21" fmla="*/ 31877 w 109824"/>
                  <a:gd name="connsiteY21" fmla="*/ 9795 h 96345"/>
                  <a:gd name="connsiteX22" fmla="*/ 0 w 109824"/>
                  <a:gd name="connsiteY22" fmla="*/ 26559 h 96345"/>
                  <a:gd name="connsiteX23" fmla="*/ 36957 w 109824"/>
                  <a:gd name="connsiteY23" fmla="*/ 16526 h 96345"/>
                  <a:gd name="connsiteX24" fmla="*/ 65532 w 109824"/>
                  <a:gd name="connsiteY24" fmla="*/ 16526 h 96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9824" h="96345">
                    <a:moveTo>
                      <a:pt x="65659" y="16526"/>
                    </a:moveTo>
                    <a:cubicBezTo>
                      <a:pt x="72390" y="18177"/>
                      <a:pt x="82423" y="18177"/>
                      <a:pt x="82423" y="21605"/>
                    </a:cubicBezTo>
                    <a:cubicBezTo>
                      <a:pt x="79121" y="35067"/>
                      <a:pt x="58928" y="38370"/>
                      <a:pt x="48768" y="51832"/>
                    </a:cubicBezTo>
                    <a:lnTo>
                      <a:pt x="43688" y="51832"/>
                    </a:lnTo>
                    <a:cubicBezTo>
                      <a:pt x="38608" y="55134"/>
                      <a:pt x="40386" y="63642"/>
                      <a:pt x="35306" y="63642"/>
                    </a:cubicBezTo>
                    <a:cubicBezTo>
                      <a:pt x="30226" y="61991"/>
                      <a:pt x="25273" y="63642"/>
                      <a:pt x="20193" y="65294"/>
                    </a:cubicBezTo>
                    <a:cubicBezTo>
                      <a:pt x="26924" y="72025"/>
                      <a:pt x="35306" y="77104"/>
                      <a:pt x="45339" y="75327"/>
                    </a:cubicBezTo>
                    <a:cubicBezTo>
                      <a:pt x="46990" y="75327"/>
                      <a:pt x="50419" y="78755"/>
                      <a:pt x="50419" y="82058"/>
                    </a:cubicBezTo>
                    <a:cubicBezTo>
                      <a:pt x="50419" y="82058"/>
                      <a:pt x="52070" y="82058"/>
                      <a:pt x="53721" y="80407"/>
                    </a:cubicBezTo>
                    <a:cubicBezTo>
                      <a:pt x="55372" y="80407"/>
                      <a:pt x="57150" y="80407"/>
                      <a:pt x="57150" y="82058"/>
                    </a:cubicBezTo>
                    <a:lnTo>
                      <a:pt x="57150" y="88789"/>
                    </a:lnTo>
                    <a:cubicBezTo>
                      <a:pt x="52070" y="95520"/>
                      <a:pt x="43688" y="92090"/>
                      <a:pt x="36957" y="93869"/>
                    </a:cubicBezTo>
                    <a:cubicBezTo>
                      <a:pt x="50419" y="97171"/>
                      <a:pt x="63881" y="97171"/>
                      <a:pt x="75565" y="93869"/>
                    </a:cubicBezTo>
                    <a:cubicBezTo>
                      <a:pt x="85598" y="90566"/>
                      <a:pt x="75565" y="73676"/>
                      <a:pt x="82296" y="65294"/>
                    </a:cubicBezTo>
                    <a:cubicBezTo>
                      <a:pt x="78994" y="65294"/>
                      <a:pt x="82296" y="60214"/>
                      <a:pt x="78994" y="60214"/>
                    </a:cubicBezTo>
                    <a:cubicBezTo>
                      <a:pt x="82296" y="56912"/>
                      <a:pt x="85725" y="51832"/>
                      <a:pt x="89027" y="50180"/>
                    </a:cubicBezTo>
                    <a:cubicBezTo>
                      <a:pt x="92456" y="50180"/>
                      <a:pt x="97409" y="48529"/>
                      <a:pt x="99060" y="45101"/>
                    </a:cubicBezTo>
                    <a:cubicBezTo>
                      <a:pt x="99060" y="41799"/>
                      <a:pt x="92329" y="40021"/>
                      <a:pt x="93980" y="36719"/>
                    </a:cubicBezTo>
                    <a:cubicBezTo>
                      <a:pt x="104013" y="29988"/>
                      <a:pt x="112395" y="19954"/>
                      <a:pt x="109093" y="9795"/>
                    </a:cubicBezTo>
                    <a:cubicBezTo>
                      <a:pt x="107442" y="4715"/>
                      <a:pt x="93980" y="4715"/>
                      <a:pt x="85598" y="1413"/>
                    </a:cubicBezTo>
                    <a:cubicBezTo>
                      <a:pt x="77216" y="-1889"/>
                      <a:pt x="67056" y="1413"/>
                      <a:pt x="57023" y="3064"/>
                    </a:cubicBezTo>
                    <a:cubicBezTo>
                      <a:pt x="48641" y="3064"/>
                      <a:pt x="40259" y="8144"/>
                      <a:pt x="31877" y="9795"/>
                    </a:cubicBezTo>
                    <a:cubicBezTo>
                      <a:pt x="20066" y="13097"/>
                      <a:pt x="10033" y="19827"/>
                      <a:pt x="0" y="26559"/>
                    </a:cubicBezTo>
                    <a:cubicBezTo>
                      <a:pt x="11811" y="21478"/>
                      <a:pt x="23495" y="19827"/>
                      <a:pt x="36957" y="16526"/>
                    </a:cubicBezTo>
                    <a:cubicBezTo>
                      <a:pt x="46990" y="16526"/>
                      <a:pt x="55626" y="13986"/>
                      <a:pt x="65532" y="16526"/>
                    </a:cubicBezTo>
                    <a:close/>
                  </a:path>
                </a:pathLst>
              </a:custGeom>
              <a:solidFill>
                <a:srgbClr val="9D9D9C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6" name="Graphique 2">
              <a:extLst>
                <a:ext uri="{FF2B5EF4-FFF2-40B4-BE49-F238E27FC236}">
                  <a16:creationId xmlns:a16="http://schemas.microsoft.com/office/drawing/2014/main" id="{06CCA257-65FA-783D-4B22-8FCCD50B1AB5}"/>
                </a:ext>
              </a:extLst>
            </p:cNvPr>
            <p:cNvGrpSpPr/>
            <p:nvPr/>
          </p:nvGrpSpPr>
          <p:grpSpPr>
            <a:xfrm>
              <a:off x="5625591" y="11994133"/>
              <a:ext cx="2445258" cy="889889"/>
              <a:chOff x="5625591" y="11994133"/>
              <a:chExt cx="2445258" cy="889889"/>
            </a:xfrm>
          </p:grpSpPr>
          <p:sp>
            <p:nvSpPr>
              <p:cNvPr id="17" name="Forme libre 16">
                <a:extLst>
                  <a:ext uri="{FF2B5EF4-FFF2-40B4-BE49-F238E27FC236}">
                    <a16:creationId xmlns:a16="http://schemas.microsoft.com/office/drawing/2014/main" id="{C0B63536-14AA-0BF8-0912-DE27DFF12FFA}"/>
                  </a:ext>
                </a:extLst>
              </p:cNvPr>
              <p:cNvSpPr/>
              <p:nvPr/>
            </p:nvSpPr>
            <p:spPr>
              <a:xfrm>
                <a:off x="5625591" y="11995022"/>
                <a:ext cx="1152905" cy="889000"/>
              </a:xfrm>
              <a:custGeom>
                <a:avLst/>
                <a:gdLst>
                  <a:gd name="connsiteX0" fmla="*/ 1010920 w 1152905"/>
                  <a:gd name="connsiteY0" fmla="*/ 783336 h 889000"/>
                  <a:gd name="connsiteX1" fmla="*/ 1039622 w 1152905"/>
                  <a:gd name="connsiteY1" fmla="*/ 753237 h 889000"/>
                  <a:gd name="connsiteX2" fmla="*/ 1039368 w 1152905"/>
                  <a:gd name="connsiteY2" fmla="*/ 753237 h 889000"/>
                  <a:gd name="connsiteX3" fmla="*/ 1095375 w 1152905"/>
                  <a:gd name="connsiteY3" fmla="*/ 696087 h 889000"/>
                  <a:gd name="connsiteX4" fmla="*/ 1113663 w 1152905"/>
                  <a:gd name="connsiteY4" fmla="*/ 681482 h 889000"/>
                  <a:gd name="connsiteX5" fmla="*/ 1116965 w 1152905"/>
                  <a:gd name="connsiteY5" fmla="*/ 674751 h 889000"/>
                  <a:gd name="connsiteX6" fmla="*/ 1095121 w 1152905"/>
                  <a:gd name="connsiteY6" fmla="*/ 688213 h 889000"/>
                  <a:gd name="connsiteX7" fmla="*/ 1093470 w 1152905"/>
                  <a:gd name="connsiteY7" fmla="*/ 684911 h 889000"/>
                  <a:gd name="connsiteX8" fmla="*/ 1111377 w 1152905"/>
                  <a:gd name="connsiteY8" fmla="*/ 671449 h 889000"/>
                  <a:gd name="connsiteX9" fmla="*/ 1110234 w 1152905"/>
                  <a:gd name="connsiteY9" fmla="*/ 671449 h 889000"/>
                  <a:gd name="connsiteX10" fmla="*/ 1108583 w 1152905"/>
                  <a:gd name="connsiteY10" fmla="*/ 668147 h 889000"/>
                  <a:gd name="connsiteX11" fmla="*/ 1054862 w 1152905"/>
                  <a:gd name="connsiteY11" fmla="*/ 693293 h 889000"/>
                  <a:gd name="connsiteX12" fmla="*/ 1046480 w 1152905"/>
                  <a:gd name="connsiteY12" fmla="*/ 691642 h 889000"/>
                  <a:gd name="connsiteX13" fmla="*/ 977646 w 1152905"/>
                  <a:gd name="connsiteY13" fmla="*/ 731901 h 889000"/>
                  <a:gd name="connsiteX14" fmla="*/ 977646 w 1152905"/>
                  <a:gd name="connsiteY14" fmla="*/ 728599 h 889000"/>
                  <a:gd name="connsiteX15" fmla="*/ 947420 w 1152905"/>
                  <a:gd name="connsiteY15" fmla="*/ 740410 h 889000"/>
                  <a:gd name="connsiteX16" fmla="*/ 905383 w 1152905"/>
                  <a:gd name="connsiteY16" fmla="*/ 742061 h 889000"/>
                  <a:gd name="connsiteX17" fmla="*/ 844296 w 1152905"/>
                  <a:gd name="connsiteY17" fmla="*/ 752984 h 889000"/>
                  <a:gd name="connsiteX18" fmla="*/ 842518 w 1152905"/>
                  <a:gd name="connsiteY18" fmla="*/ 753364 h 889000"/>
                  <a:gd name="connsiteX19" fmla="*/ 811276 w 1152905"/>
                  <a:gd name="connsiteY19" fmla="*/ 765937 h 889000"/>
                  <a:gd name="connsiteX20" fmla="*/ 810133 w 1152905"/>
                  <a:gd name="connsiteY20" fmla="*/ 766572 h 889000"/>
                  <a:gd name="connsiteX21" fmla="*/ 807720 w 1152905"/>
                  <a:gd name="connsiteY21" fmla="*/ 769493 h 889000"/>
                  <a:gd name="connsiteX22" fmla="*/ 796163 w 1152905"/>
                  <a:gd name="connsiteY22" fmla="*/ 779526 h 889000"/>
                  <a:gd name="connsiteX23" fmla="*/ 768350 w 1152905"/>
                  <a:gd name="connsiteY23" fmla="*/ 801370 h 889000"/>
                  <a:gd name="connsiteX24" fmla="*/ 765683 w 1152905"/>
                  <a:gd name="connsiteY24" fmla="*/ 802259 h 889000"/>
                  <a:gd name="connsiteX25" fmla="*/ 738632 w 1152905"/>
                  <a:gd name="connsiteY25" fmla="*/ 828167 h 889000"/>
                  <a:gd name="connsiteX26" fmla="*/ 733552 w 1152905"/>
                  <a:gd name="connsiteY26" fmla="*/ 828802 h 889000"/>
                  <a:gd name="connsiteX27" fmla="*/ 733679 w 1152905"/>
                  <a:gd name="connsiteY27" fmla="*/ 828675 h 889000"/>
                  <a:gd name="connsiteX28" fmla="*/ 734695 w 1152905"/>
                  <a:gd name="connsiteY28" fmla="*/ 827024 h 889000"/>
                  <a:gd name="connsiteX29" fmla="*/ 739013 w 1152905"/>
                  <a:gd name="connsiteY29" fmla="*/ 819912 h 889000"/>
                  <a:gd name="connsiteX30" fmla="*/ 743966 w 1152905"/>
                  <a:gd name="connsiteY30" fmla="*/ 812165 h 889000"/>
                  <a:gd name="connsiteX31" fmla="*/ 751078 w 1152905"/>
                  <a:gd name="connsiteY31" fmla="*/ 801878 h 889000"/>
                  <a:gd name="connsiteX32" fmla="*/ 751078 w 1152905"/>
                  <a:gd name="connsiteY32" fmla="*/ 799719 h 889000"/>
                  <a:gd name="connsiteX33" fmla="*/ 748792 w 1152905"/>
                  <a:gd name="connsiteY33" fmla="*/ 798830 h 889000"/>
                  <a:gd name="connsiteX34" fmla="*/ 776986 w 1152905"/>
                  <a:gd name="connsiteY34" fmla="*/ 777748 h 889000"/>
                  <a:gd name="connsiteX35" fmla="*/ 776986 w 1152905"/>
                  <a:gd name="connsiteY35" fmla="*/ 777494 h 889000"/>
                  <a:gd name="connsiteX36" fmla="*/ 775081 w 1152905"/>
                  <a:gd name="connsiteY36" fmla="*/ 775843 h 889000"/>
                  <a:gd name="connsiteX37" fmla="*/ 778002 w 1152905"/>
                  <a:gd name="connsiteY37" fmla="*/ 771271 h 889000"/>
                  <a:gd name="connsiteX38" fmla="*/ 778510 w 1152905"/>
                  <a:gd name="connsiteY38" fmla="*/ 769747 h 889000"/>
                  <a:gd name="connsiteX39" fmla="*/ 777240 w 1152905"/>
                  <a:gd name="connsiteY39" fmla="*/ 768477 h 889000"/>
                  <a:gd name="connsiteX40" fmla="*/ 769366 w 1152905"/>
                  <a:gd name="connsiteY40" fmla="*/ 773938 h 889000"/>
                  <a:gd name="connsiteX41" fmla="*/ 756158 w 1152905"/>
                  <a:gd name="connsiteY41" fmla="*/ 784860 h 889000"/>
                  <a:gd name="connsiteX42" fmla="*/ 753618 w 1152905"/>
                  <a:gd name="connsiteY42" fmla="*/ 784479 h 889000"/>
                  <a:gd name="connsiteX43" fmla="*/ 751840 w 1152905"/>
                  <a:gd name="connsiteY43" fmla="*/ 783844 h 889000"/>
                  <a:gd name="connsiteX44" fmla="*/ 752094 w 1152905"/>
                  <a:gd name="connsiteY44" fmla="*/ 783463 h 889000"/>
                  <a:gd name="connsiteX45" fmla="*/ 752348 w 1152905"/>
                  <a:gd name="connsiteY45" fmla="*/ 782955 h 889000"/>
                  <a:gd name="connsiteX46" fmla="*/ 752602 w 1152905"/>
                  <a:gd name="connsiteY46" fmla="*/ 782574 h 889000"/>
                  <a:gd name="connsiteX47" fmla="*/ 753364 w 1152905"/>
                  <a:gd name="connsiteY47" fmla="*/ 781177 h 889000"/>
                  <a:gd name="connsiteX48" fmla="*/ 754126 w 1152905"/>
                  <a:gd name="connsiteY48" fmla="*/ 779780 h 889000"/>
                  <a:gd name="connsiteX49" fmla="*/ 754761 w 1152905"/>
                  <a:gd name="connsiteY49" fmla="*/ 778637 h 889000"/>
                  <a:gd name="connsiteX50" fmla="*/ 755904 w 1152905"/>
                  <a:gd name="connsiteY50" fmla="*/ 776478 h 889000"/>
                  <a:gd name="connsiteX51" fmla="*/ 756793 w 1152905"/>
                  <a:gd name="connsiteY51" fmla="*/ 774954 h 889000"/>
                  <a:gd name="connsiteX52" fmla="*/ 758952 w 1152905"/>
                  <a:gd name="connsiteY52" fmla="*/ 771271 h 889000"/>
                  <a:gd name="connsiteX53" fmla="*/ 759968 w 1152905"/>
                  <a:gd name="connsiteY53" fmla="*/ 769493 h 889000"/>
                  <a:gd name="connsiteX54" fmla="*/ 761746 w 1152905"/>
                  <a:gd name="connsiteY54" fmla="*/ 766445 h 889000"/>
                  <a:gd name="connsiteX55" fmla="*/ 760476 w 1152905"/>
                  <a:gd name="connsiteY55" fmla="*/ 763397 h 889000"/>
                  <a:gd name="connsiteX56" fmla="*/ 772033 w 1152905"/>
                  <a:gd name="connsiteY56" fmla="*/ 753364 h 889000"/>
                  <a:gd name="connsiteX57" fmla="*/ 771525 w 1152905"/>
                  <a:gd name="connsiteY57" fmla="*/ 753364 h 889000"/>
                  <a:gd name="connsiteX58" fmla="*/ 790829 w 1152905"/>
                  <a:gd name="connsiteY58" fmla="*/ 742569 h 889000"/>
                  <a:gd name="connsiteX59" fmla="*/ 793623 w 1152905"/>
                  <a:gd name="connsiteY59" fmla="*/ 740156 h 889000"/>
                  <a:gd name="connsiteX60" fmla="*/ 766953 w 1152905"/>
                  <a:gd name="connsiteY60" fmla="*/ 753364 h 889000"/>
                  <a:gd name="connsiteX61" fmla="*/ 764159 w 1152905"/>
                  <a:gd name="connsiteY61" fmla="*/ 754888 h 889000"/>
                  <a:gd name="connsiteX62" fmla="*/ 759968 w 1152905"/>
                  <a:gd name="connsiteY62" fmla="*/ 753364 h 889000"/>
                  <a:gd name="connsiteX63" fmla="*/ 759587 w 1152905"/>
                  <a:gd name="connsiteY63" fmla="*/ 752094 h 889000"/>
                  <a:gd name="connsiteX64" fmla="*/ 769620 w 1152905"/>
                  <a:gd name="connsiteY64" fmla="*/ 743712 h 889000"/>
                  <a:gd name="connsiteX65" fmla="*/ 772922 w 1152905"/>
                  <a:gd name="connsiteY65" fmla="*/ 745363 h 889000"/>
                  <a:gd name="connsiteX66" fmla="*/ 962787 w 1152905"/>
                  <a:gd name="connsiteY66" fmla="*/ 691642 h 889000"/>
                  <a:gd name="connsiteX67" fmla="*/ 977900 w 1152905"/>
                  <a:gd name="connsiteY67" fmla="*/ 681609 h 889000"/>
                  <a:gd name="connsiteX68" fmla="*/ 1003046 w 1152905"/>
                  <a:gd name="connsiteY68" fmla="*/ 664845 h 889000"/>
                  <a:gd name="connsiteX69" fmla="*/ 1031621 w 1152905"/>
                  <a:gd name="connsiteY69" fmla="*/ 626237 h 889000"/>
                  <a:gd name="connsiteX70" fmla="*/ 1029970 w 1152905"/>
                  <a:gd name="connsiteY70" fmla="*/ 622935 h 889000"/>
                  <a:gd name="connsiteX71" fmla="*/ 956056 w 1152905"/>
                  <a:gd name="connsiteY71" fmla="*/ 678434 h 889000"/>
                  <a:gd name="connsiteX72" fmla="*/ 845185 w 1152905"/>
                  <a:gd name="connsiteY72" fmla="*/ 698627 h 889000"/>
                  <a:gd name="connsiteX73" fmla="*/ 853567 w 1152905"/>
                  <a:gd name="connsiteY73" fmla="*/ 695325 h 889000"/>
                  <a:gd name="connsiteX74" fmla="*/ 860298 w 1152905"/>
                  <a:gd name="connsiteY74" fmla="*/ 685292 h 889000"/>
                  <a:gd name="connsiteX75" fmla="*/ 865378 w 1152905"/>
                  <a:gd name="connsiteY75" fmla="*/ 685292 h 889000"/>
                  <a:gd name="connsiteX76" fmla="*/ 868680 w 1152905"/>
                  <a:gd name="connsiteY76" fmla="*/ 681990 h 889000"/>
                  <a:gd name="connsiteX77" fmla="*/ 875411 w 1152905"/>
                  <a:gd name="connsiteY77" fmla="*/ 680339 h 889000"/>
                  <a:gd name="connsiteX78" fmla="*/ 851916 w 1152905"/>
                  <a:gd name="connsiteY78" fmla="*/ 680339 h 889000"/>
                  <a:gd name="connsiteX79" fmla="*/ 856996 w 1152905"/>
                  <a:gd name="connsiteY79" fmla="*/ 670306 h 889000"/>
                  <a:gd name="connsiteX80" fmla="*/ 863727 w 1152905"/>
                  <a:gd name="connsiteY80" fmla="*/ 670306 h 889000"/>
                  <a:gd name="connsiteX81" fmla="*/ 867029 w 1152905"/>
                  <a:gd name="connsiteY81" fmla="*/ 663575 h 889000"/>
                  <a:gd name="connsiteX82" fmla="*/ 939292 w 1152905"/>
                  <a:gd name="connsiteY82" fmla="*/ 623316 h 889000"/>
                  <a:gd name="connsiteX83" fmla="*/ 925830 w 1152905"/>
                  <a:gd name="connsiteY83" fmla="*/ 624967 h 889000"/>
                  <a:gd name="connsiteX84" fmla="*/ 929132 w 1152905"/>
                  <a:gd name="connsiteY84" fmla="*/ 619887 h 889000"/>
                  <a:gd name="connsiteX85" fmla="*/ 981202 w 1152905"/>
                  <a:gd name="connsiteY85" fmla="*/ 598043 h 889000"/>
                  <a:gd name="connsiteX86" fmla="*/ 962660 w 1152905"/>
                  <a:gd name="connsiteY86" fmla="*/ 598043 h 889000"/>
                  <a:gd name="connsiteX87" fmla="*/ 972693 w 1152905"/>
                  <a:gd name="connsiteY87" fmla="*/ 592963 h 889000"/>
                  <a:gd name="connsiteX88" fmla="*/ 972693 w 1152905"/>
                  <a:gd name="connsiteY88" fmla="*/ 587884 h 889000"/>
                  <a:gd name="connsiteX89" fmla="*/ 975995 w 1152905"/>
                  <a:gd name="connsiteY89" fmla="*/ 586232 h 889000"/>
                  <a:gd name="connsiteX90" fmla="*/ 972693 w 1152905"/>
                  <a:gd name="connsiteY90" fmla="*/ 584581 h 889000"/>
                  <a:gd name="connsiteX91" fmla="*/ 982726 w 1152905"/>
                  <a:gd name="connsiteY91" fmla="*/ 579501 h 889000"/>
                  <a:gd name="connsiteX92" fmla="*/ 977646 w 1152905"/>
                  <a:gd name="connsiteY92" fmla="*/ 577850 h 889000"/>
                  <a:gd name="connsiteX93" fmla="*/ 999490 w 1152905"/>
                  <a:gd name="connsiteY93" fmla="*/ 567817 h 889000"/>
                  <a:gd name="connsiteX94" fmla="*/ 992759 w 1152905"/>
                  <a:gd name="connsiteY94" fmla="*/ 564515 h 889000"/>
                  <a:gd name="connsiteX95" fmla="*/ 996061 w 1152905"/>
                  <a:gd name="connsiteY95" fmla="*/ 562864 h 889000"/>
                  <a:gd name="connsiteX96" fmla="*/ 992759 w 1152905"/>
                  <a:gd name="connsiteY96" fmla="*/ 562864 h 889000"/>
                  <a:gd name="connsiteX97" fmla="*/ 991108 w 1152905"/>
                  <a:gd name="connsiteY97" fmla="*/ 556134 h 889000"/>
                  <a:gd name="connsiteX98" fmla="*/ 1006221 w 1152905"/>
                  <a:gd name="connsiteY98" fmla="*/ 515874 h 889000"/>
                  <a:gd name="connsiteX99" fmla="*/ 1002919 w 1152905"/>
                  <a:gd name="connsiteY99" fmla="*/ 514223 h 889000"/>
                  <a:gd name="connsiteX100" fmla="*/ 934085 w 1152905"/>
                  <a:gd name="connsiteY100" fmla="*/ 546100 h 889000"/>
                  <a:gd name="connsiteX101" fmla="*/ 925703 w 1152905"/>
                  <a:gd name="connsiteY101" fmla="*/ 546100 h 889000"/>
                  <a:gd name="connsiteX102" fmla="*/ 897128 w 1152905"/>
                  <a:gd name="connsiteY102" fmla="*/ 544449 h 889000"/>
                  <a:gd name="connsiteX103" fmla="*/ 880365 w 1152905"/>
                  <a:gd name="connsiteY103" fmla="*/ 530987 h 889000"/>
                  <a:gd name="connsiteX104" fmla="*/ 838327 w 1152905"/>
                  <a:gd name="connsiteY104" fmla="*/ 510794 h 889000"/>
                  <a:gd name="connsiteX105" fmla="*/ 708914 w 1152905"/>
                  <a:gd name="connsiteY105" fmla="*/ 492252 h 889000"/>
                  <a:gd name="connsiteX106" fmla="*/ 767715 w 1152905"/>
                  <a:gd name="connsiteY106" fmla="*/ 475488 h 889000"/>
                  <a:gd name="connsiteX107" fmla="*/ 853440 w 1152905"/>
                  <a:gd name="connsiteY107" fmla="*/ 458724 h 889000"/>
                  <a:gd name="connsiteX108" fmla="*/ 836676 w 1152905"/>
                  <a:gd name="connsiteY108" fmla="*/ 458724 h 889000"/>
                  <a:gd name="connsiteX109" fmla="*/ 764413 w 1152905"/>
                  <a:gd name="connsiteY109" fmla="*/ 468757 h 889000"/>
                  <a:gd name="connsiteX110" fmla="*/ 715645 w 1152905"/>
                  <a:gd name="connsiteY110" fmla="*/ 482219 h 889000"/>
                  <a:gd name="connsiteX111" fmla="*/ 688721 w 1152905"/>
                  <a:gd name="connsiteY111" fmla="*/ 494030 h 889000"/>
                  <a:gd name="connsiteX112" fmla="*/ 688721 w 1152905"/>
                  <a:gd name="connsiteY112" fmla="*/ 488950 h 889000"/>
                  <a:gd name="connsiteX113" fmla="*/ 752602 w 1152905"/>
                  <a:gd name="connsiteY113" fmla="*/ 446913 h 889000"/>
                  <a:gd name="connsiteX114" fmla="*/ 841629 w 1152905"/>
                  <a:gd name="connsiteY114" fmla="*/ 450215 h 889000"/>
                  <a:gd name="connsiteX115" fmla="*/ 905510 w 1152905"/>
                  <a:gd name="connsiteY115" fmla="*/ 462026 h 889000"/>
                  <a:gd name="connsiteX116" fmla="*/ 922274 w 1152905"/>
                  <a:gd name="connsiteY116" fmla="*/ 477139 h 889000"/>
                  <a:gd name="connsiteX117" fmla="*/ 952500 w 1152905"/>
                  <a:gd name="connsiteY117" fmla="*/ 483870 h 889000"/>
                  <a:gd name="connsiteX118" fmla="*/ 952500 w 1152905"/>
                  <a:gd name="connsiteY118" fmla="*/ 473837 h 889000"/>
                  <a:gd name="connsiteX119" fmla="*/ 974344 w 1152905"/>
                  <a:gd name="connsiteY119" fmla="*/ 472186 h 889000"/>
                  <a:gd name="connsiteX120" fmla="*/ 955802 w 1152905"/>
                  <a:gd name="connsiteY120" fmla="*/ 436880 h 889000"/>
                  <a:gd name="connsiteX121" fmla="*/ 957453 w 1152905"/>
                  <a:gd name="connsiteY121" fmla="*/ 433578 h 889000"/>
                  <a:gd name="connsiteX122" fmla="*/ 997712 w 1152905"/>
                  <a:gd name="connsiteY122" fmla="*/ 467234 h 889000"/>
                  <a:gd name="connsiteX123" fmla="*/ 1022858 w 1152905"/>
                  <a:gd name="connsiteY123" fmla="*/ 465582 h 889000"/>
                  <a:gd name="connsiteX124" fmla="*/ 984250 w 1152905"/>
                  <a:gd name="connsiteY124" fmla="*/ 415163 h 889000"/>
                  <a:gd name="connsiteX125" fmla="*/ 984250 w 1152905"/>
                  <a:gd name="connsiteY125" fmla="*/ 408432 h 889000"/>
                  <a:gd name="connsiteX126" fmla="*/ 979170 w 1152905"/>
                  <a:gd name="connsiteY126" fmla="*/ 405130 h 889000"/>
                  <a:gd name="connsiteX127" fmla="*/ 979170 w 1152905"/>
                  <a:gd name="connsiteY127" fmla="*/ 398399 h 889000"/>
                  <a:gd name="connsiteX128" fmla="*/ 970788 w 1152905"/>
                  <a:gd name="connsiteY128" fmla="*/ 383286 h 889000"/>
                  <a:gd name="connsiteX129" fmla="*/ 965708 w 1152905"/>
                  <a:gd name="connsiteY129" fmla="*/ 353060 h 889000"/>
                  <a:gd name="connsiteX130" fmla="*/ 958977 w 1152905"/>
                  <a:gd name="connsiteY130" fmla="*/ 324485 h 889000"/>
                  <a:gd name="connsiteX131" fmla="*/ 943865 w 1152905"/>
                  <a:gd name="connsiteY131" fmla="*/ 243840 h 889000"/>
                  <a:gd name="connsiteX132" fmla="*/ 977519 w 1152905"/>
                  <a:gd name="connsiteY132" fmla="*/ 158115 h 889000"/>
                  <a:gd name="connsiteX133" fmla="*/ 1024509 w 1152905"/>
                  <a:gd name="connsiteY133" fmla="*/ 104394 h 889000"/>
                  <a:gd name="connsiteX134" fmla="*/ 1056386 w 1152905"/>
                  <a:gd name="connsiteY134" fmla="*/ 50673 h 889000"/>
                  <a:gd name="connsiteX135" fmla="*/ 1108202 w 1152905"/>
                  <a:gd name="connsiteY135" fmla="*/ 17018 h 889000"/>
                  <a:gd name="connsiteX136" fmla="*/ 1152906 w 1152905"/>
                  <a:gd name="connsiteY136" fmla="*/ 0 h 889000"/>
                  <a:gd name="connsiteX137" fmla="*/ 0 w 1152905"/>
                  <a:gd name="connsiteY137" fmla="*/ 0 h 889000"/>
                  <a:gd name="connsiteX138" fmla="*/ 0 w 1152905"/>
                  <a:gd name="connsiteY138" fmla="*/ 889000 h 889000"/>
                  <a:gd name="connsiteX139" fmla="*/ 816483 w 1152905"/>
                  <a:gd name="connsiteY139" fmla="*/ 889000 h 889000"/>
                  <a:gd name="connsiteX140" fmla="*/ 925068 w 1152905"/>
                  <a:gd name="connsiteY140" fmla="*/ 832993 h 889000"/>
                  <a:gd name="connsiteX141" fmla="*/ 1010666 w 1152905"/>
                  <a:gd name="connsiteY141" fmla="*/ 784098 h 889000"/>
                  <a:gd name="connsiteX142" fmla="*/ 752602 w 1152905"/>
                  <a:gd name="connsiteY142" fmla="*/ 662940 h 889000"/>
                  <a:gd name="connsiteX143" fmla="*/ 744220 w 1152905"/>
                  <a:gd name="connsiteY143" fmla="*/ 661289 h 889000"/>
                  <a:gd name="connsiteX144" fmla="*/ 764413 w 1152905"/>
                  <a:gd name="connsiteY144" fmla="*/ 649478 h 889000"/>
                  <a:gd name="connsiteX145" fmla="*/ 776224 w 1152905"/>
                  <a:gd name="connsiteY145" fmla="*/ 646176 h 889000"/>
                  <a:gd name="connsiteX146" fmla="*/ 788035 w 1152905"/>
                  <a:gd name="connsiteY146" fmla="*/ 652907 h 889000"/>
                  <a:gd name="connsiteX147" fmla="*/ 752729 w 1152905"/>
                  <a:gd name="connsiteY147" fmla="*/ 662940 h 889000"/>
                  <a:gd name="connsiteX148" fmla="*/ 495554 w 1152905"/>
                  <a:gd name="connsiteY148" fmla="*/ 625984 h 889000"/>
                  <a:gd name="connsiteX149" fmla="*/ 493903 w 1152905"/>
                  <a:gd name="connsiteY149" fmla="*/ 622681 h 889000"/>
                  <a:gd name="connsiteX150" fmla="*/ 547624 w 1152905"/>
                  <a:gd name="connsiteY150" fmla="*/ 536956 h 889000"/>
                  <a:gd name="connsiteX151" fmla="*/ 604774 w 1152905"/>
                  <a:gd name="connsiteY151" fmla="*/ 489966 h 889000"/>
                  <a:gd name="connsiteX152" fmla="*/ 698881 w 1152905"/>
                  <a:gd name="connsiteY152" fmla="*/ 416052 h 889000"/>
                  <a:gd name="connsiteX153" fmla="*/ 742569 w 1152905"/>
                  <a:gd name="connsiteY153" fmla="*/ 417703 h 889000"/>
                  <a:gd name="connsiteX154" fmla="*/ 722376 w 1152905"/>
                  <a:gd name="connsiteY154" fmla="*/ 427736 h 889000"/>
                  <a:gd name="connsiteX155" fmla="*/ 717296 w 1152905"/>
                  <a:gd name="connsiteY155" fmla="*/ 426085 h 889000"/>
                  <a:gd name="connsiteX156" fmla="*/ 718947 w 1152905"/>
                  <a:gd name="connsiteY156" fmla="*/ 421005 h 889000"/>
                  <a:gd name="connsiteX157" fmla="*/ 665226 w 1152905"/>
                  <a:gd name="connsiteY157" fmla="*/ 469773 h 889000"/>
                  <a:gd name="connsiteX158" fmla="*/ 626618 w 1152905"/>
                  <a:gd name="connsiteY158" fmla="*/ 513461 h 889000"/>
                  <a:gd name="connsiteX159" fmla="*/ 624967 w 1152905"/>
                  <a:gd name="connsiteY159" fmla="*/ 510159 h 889000"/>
                  <a:gd name="connsiteX160" fmla="*/ 495554 w 1152905"/>
                  <a:gd name="connsiteY160" fmla="*/ 626110 h 889000"/>
                  <a:gd name="connsiteX161" fmla="*/ 635000 w 1152905"/>
                  <a:gd name="connsiteY161" fmla="*/ 515112 h 889000"/>
                  <a:gd name="connsiteX162" fmla="*/ 629920 w 1152905"/>
                  <a:gd name="connsiteY162" fmla="*/ 521843 h 889000"/>
                  <a:gd name="connsiteX163" fmla="*/ 623189 w 1152905"/>
                  <a:gd name="connsiteY163" fmla="*/ 528574 h 889000"/>
                  <a:gd name="connsiteX164" fmla="*/ 619887 w 1152905"/>
                  <a:gd name="connsiteY164" fmla="*/ 526923 h 889000"/>
                  <a:gd name="connsiteX165" fmla="*/ 633349 w 1152905"/>
                  <a:gd name="connsiteY165" fmla="*/ 511810 h 889000"/>
                  <a:gd name="connsiteX166" fmla="*/ 635000 w 1152905"/>
                  <a:gd name="connsiteY166" fmla="*/ 515112 h 889000"/>
                  <a:gd name="connsiteX167" fmla="*/ 712978 w 1152905"/>
                  <a:gd name="connsiteY167" fmla="*/ 766826 h 889000"/>
                  <a:gd name="connsiteX168" fmla="*/ 708787 w 1152905"/>
                  <a:gd name="connsiteY168" fmla="*/ 771779 h 889000"/>
                  <a:gd name="connsiteX169" fmla="*/ 710946 w 1152905"/>
                  <a:gd name="connsiteY169" fmla="*/ 774319 h 889000"/>
                  <a:gd name="connsiteX170" fmla="*/ 698246 w 1152905"/>
                  <a:gd name="connsiteY170" fmla="*/ 783209 h 889000"/>
                  <a:gd name="connsiteX171" fmla="*/ 695706 w 1152905"/>
                  <a:gd name="connsiteY171" fmla="*/ 783590 h 889000"/>
                  <a:gd name="connsiteX172" fmla="*/ 689483 w 1152905"/>
                  <a:gd name="connsiteY172" fmla="*/ 789432 h 889000"/>
                  <a:gd name="connsiteX173" fmla="*/ 681101 w 1152905"/>
                  <a:gd name="connsiteY173" fmla="*/ 787400 h 889000"/>
                  <a:gd name="connsiteX174" fmla="*/ 693547 w 1152905"/>
                  <a:gd name="connsiteY174" fmla="*/ 775716 h 889000"/>
                  <a:gd name="connsiteX175" fmla="*/ 700532 w 1152905"/>
                  <a:gd name="connsiteY175" fmla="*/ 768985 h 889000"/>
                  <a:gd name="connsiteX176" fmla="*/ 704088 w 1152905"/>
                  <a:gd name="connsiteY176" fmla="*/ 765302 h 889000"/>
                  <a:gd name="connsiteX177" fmla="*/ 712978 w 1152905"/>
                  <a:gd name="connsiteY177" fmla="*/ 766826 h 889000"/>
                  <a:gd name="connsiteX178" fmla="*/ 682879 w 1152905"/>
                  <a:gd name="connsiteY178" fmla="*/ 752984 h 889000"/>
                  <a:gd name="connsiteX179" fmla="*/ 682498 w 1152905"/>
                  <a:gd name="connsiteY179" fmla="*/ 753237 h 889000"/>
                  <a:gd name="connsiteX180" fmla="*/ 663321 w 1152905"/>
                  <a:gd name="connsiteY180" fmla="*/ 766064 h 889000"/>
                  <a:gd name="connsiteX181" fmla="*/ 641223 w 1152905"/>
                  <a:gd name="connsiteY181" fmla="*/ 776986 h 889000"/>
                  <a:gd name="connsiteX182" fmla="*/ 640969 w 1152905"/>
                  <a:gd name="connsiteY182" fmla="*/ 776605 h 889000"/>
                  <a:gd name="connsiteX183" fmla="*/ 638175 w 1152905"/>
                  <a:gd name="connsiteY183" fmla="*/ 775970 h 889000"/>
                  <a:gd name="connsiteX184" fmla="*/ 621284 w 1152905"/>
                  <a:gd name="connsiteY184" fmla="*/ 788797 h 889000"/>
                  <a:gd name="connsiteX185" fmla="*/ 618998 w 1152905"/>
                  <a:gd name="connsiteY185" fmla="*/ 791084 h 889000"/>
                  <a:gd name="connsiteX186" fmla="*/ 618871 w 1152905"/>
                  <a:gd name="connsiteY186" fmla="*/ 791084 h 889000"/>
                  <a:gd name="connsiteX187" fmla="*/ 618871 w 1152905"/>
                  <a:gd name="connsiteY187" fmla="*/ 791337 h 889000"/>
                  <a:gd name="connsiteX188" fmla="*/ 616331 w 1152905"/>
                  <a:gd name="connsiteY188" fmla="*/ 793750 h 889000"/>
                  <a:gd name="connsiteX189" fmla="*/ 616077 w 1152905"/>
                  <a:gd name="connsiteY189" fmla="*/ 794004 h 889000"/>
                  <a:gd name="connsiteX190" fmla="*/ 616077 w 1152905"/>
                  <a:gd name="connsiteY190" fmla="*/ 794004 h 889000"/>
                  <a:gd name="connsiteX191" fmla="*/ 612394 w 1152905"/>
                  <a:gd name="connsiteY191" fmla="*/ 798068 h 889000"/>
                  <a:gd name="connsiteX192" fmla="*/ 610108 w 1152905"/>
                  <a:gd name="connsiteY192" fmla="*/ 800354 h 889000"/>
                  <a:gd name="connsiteX193" fmla="*/ 606425 w 1152905"/>
                  <a:gd name="connsiteY193" fmla="*/ 799084 h 889000"/>
                  <a:gd name="connsiteX194" fmla="*/ 606425 w 1152905"/>
                  <a:gd name="connsiteY194" fmla="*/ 798703 h 889000"/>
                  <a:gd name="connsiteX195" fmla="*/ 603504 w 1152905"/>
                  <a:gd name="connsiteY195" fmla="*/ 800227 h 889000"/>
                  <a:gd name="connsiteX196" fmla="*/ 600837 w 1152905"/>
                  <a:gd name="connsiteY196" fmla="*/ 801624 h 889000"/>
                  <a:gd name="connsiteX197" fmla="*/ 599694 w 1152905"/>
                  <a:gd name="connsiteY197" fmla="*/ 801497 h 889000"/>
                  <a:gd name="connsiteX198" fmla="*/ 598424 w 1152905"/>
                  <a:gd name="connsiteY198" fmla="*/ 801878 h 889000"/>
                  <a:gd name="connsiteX199" fmla="*/ 592328 w 1152905"/>
                  <a:gd name="connsiteY199" fmla="*/ 806959 h 889000"/>
                  <a:gd name="connsiteX200" fmla="*/ 582549 w 1152905"/>
                  <a:gd name="connsiteY200" fmla="*/ 817372 h 889000"/>
                  <a:gd name="connsiteX201" fmla="*/ 582422 w 1152905"/>
                  <a:gd name="connsiteY201" fmla="*/ 817372 h 889000"/>
                  <a:gd name="connsiteX202" fmla="*/ 582041 w 1152905"/>
                  <a:gd name="connsiteY202" fmla="*/ 818007 h 889000"/>
                  <a:gd name="connsiteX203" fmla="*/ 581533 w 1152905"/>
                  <a:gd name="connsiteY203" fmla="*/ 818642 h 889000"/>
                  <a:gd name="connsiteX204" fmla="*/ 581025 w 1152905"/>
                  <a:gd name="connsiteY204" fmla="*/ 819277 h 889000"/>
                  <a:gd name="connsiteX205" fmla="*/ 581025 w 1152905"/>
                  <a:gd name="connsiteY205" fmla="*/ 819531 h 889000"/>
                  <a:gd name="connsiteX206" fmla="*/ 579755 w 1152905"/>
                  <a:gd name="connsiteY206" fmla="*/ 821182 h 889000"/>
                  <a:gd name="connsiteX207" fmla="*/ 579755 w 1152905"/>
                  <a:gd name="connsiteY207" fmla="*/ 821182 h 889000"/>
                  <a:gd name="connsiteX208" fmla="*/ 578358 w 1152905"/>
                  <a:gd name="connsiteY208" fmla="*/ 821944 h 889000"/>
                  <a:gd name="connsiteX209" fmla="*/ 577723 w 1152905"/>
                  <a:gd name="connsiteY209" fmla="*/ 820928 h 889000"/>
                  <a:gd name="connsiteX210" fmla="*/ 577215 w 1152905"/>
                  <a:gd name="connsiteY210" fmla="*/ 820166 h 889000"/>
                  <a:gd name="connsiteX211" fmla="*/ 575818 w 1152905"/>
                  <a:gd name="connsiteY211" fmla="*/ 817499 h 889000"/>
                  <a:gd name="connsiteX212" fmla="*/ 575818 w 1152905"/>
                  <a:gd name="connsiteY212" fmla="*/ 817499 h 889000"/>
                  <a:gd name="connsiteX213" fmla="*/ 575437 w 1152905"/>
                  <a:gd name="connsiteY213" fmla="*/ 816610 h 889000"/>
                  <a:gd name="connsiteX214" fmla="*/ 580771 w 1152905"/>
                  <a:gd name="connsiteY214" fmla="*/ 810514 h 889000"/>
                  <a:gd name="connsiteX215" fmla="*/ 581152 w 1152905"/>
                  <a:gd name="connsiteY215" fmla="*/ 810134 h 889000"/>
                  <a:gd name="connsiteX216" fmla="*/ 582930 w 1152905"/>
                  <a:gd name="connsiteY216" fmla="*/ 807974 h 889000"/>
                  <a:gd name="connsiteX217" fmla="*/ 585724 w 1152905"/>
                  <a:gd name="connsiteY217" fmla="*/ 804418 h 889000"/>
                  <a:gd name="connsiteX218" fmla="*/ 586740 w 1152905"/>
                  <a:gd name="connsiteY218" fmla="*/ 803148 h 889000"/>
                  <a:gd name="connsiteX219" fmla="*/ 591947 w 1152905"/>
                  <a:gd name="connsiteY219" fmla="*/ 796036 h 889000"/>
                  <a:gd name="connsiteX220" fmla="*/ 591947 w 1152905"/>
                  <a:gd name="connsiteY220" fmla="*/ 796036 h 889000"/>
                  <a:gd name="connsiteX221" fmla="*/ 592709 w 1152905"/>
                  <a:gd name="connsiteY221" fmla="*/ 794766 h 889000"/>
                  <a:gd name="connsiteX222" fmla="*/ 594995 w 1152905"/>
                  <a:gd name="connsiteY222" fmla="*/ 791210 h 889000"/>
                  <a:gd name="connsiteX223" fmla="*/ 596773 w 1152905"/>
                  <a:gd name="connsiteY223" fmla="*/ 787909 h 889000"/>
                  <a:gd name="connsiteX224" fmla="*/ 596773 w 1152905"/>
                  <a:gd name="connsiteY224" fmla="*/ 787654 h 889000"/>
                  <a:gd name="connsiteX225" fmla="*/ 597027 w 1152905"/>
                  <a:gd name="connsiteY225" fmla="*/ 787273 h 889000"/>
                  <a:gd name="connsiteX226" fmla="*/ 597281 w 1152905"/>
                  <a:gd name="connsiteY226" fmla="*/ 786638 h 889000"/>
                  <a:gd name="connsiteX227" fmla="*/ 598932 w 1152905"/>
                  <a:gd name="connsiteY227" fmla="*/ 782701 h 889000"/>
                  <a:gd name="connsiteX228" fmla="*/ 598932 w 1152905"/>
                  <a:gd name="connsiteY228" fmla="*/ 782320 h 889000"/>
                  <a:gd name="connsiteX229" fmla="*/ 599440 w 1152905"/>
                  <a:gd name="connsiteY229" fmla="*/ 781177 h 889000"/>
                  <a:gd name="connsiteX230" fmla="*/ 599948 w 1152905"/>
                  <a:gd name="connsiteY230" fmla="*/ 779272 h 889000"/>
                  <a:gd name="connsiteX231" fmla="*/ 599948 w 1152905"/>
                  <a:gd name="connsiteY231" fmla="*/ 779272 h 889000"/>
                  <a:gd name="connsiteX232" fmla="*/ 599948 w 1152905"/>
                  <a:gd name="connsiteY232" fmla="*/ 778891 h 889000"/>
                  <a:gd name="connsiteX233" fmla="*/ 600583 w 1152905"/>
                  <a:gd name="connsiteY233" fmla="*/ 776478 h 889000"/>
                  <a:gd name="connsiteX234" fmla="*/ 600329 w 1152905"/>
                  <a:gd name="connsiteY234" fmla="*/ 775335 h 889000"/>
                  <a:gd name="connsiteX235" fmla="*/ 606933 w 1152905"/>
                  <a:gd name="connsiteY235" fmla="*/ 766318 h 889000"/>
                  <a:gd name="connsiteX236" fmla="*/ 606171 w 1152905"/>
                  <a:gd name="connsiteY236" fmla="*/ 766699 h 889000"/>
                  <a:gd name="connsiteX237" fmla="*/ 599948 w 1152905"/>
                  <a:gd name="connsiteY237" fmla="*/ 772034 h 889000"/>
                  <a:gd name="connsiteX238" fmla="*/ 596900 w 1152905"/>
                  <a:gd name="connsiteY238" fmla="*/ 769493 h 889000"/>
                  <a:gd name="connsiteX239" fmla="*/ 600710 w 1152905"/>
                  <a:gd name="connsiteY239" fmla="*/ 766064 h 889000"/>
                  <a:gd name="connsiteX240" fmla="*/ 600837 w 1152905"/>
                  <a:gd name="connsiteY240" fmla="*/ 765810 h 889000"/>
                  <a:gd name="connsiteX241" fmla="*/ 609346 w 1152905"/>
                  <a:gd name="connsiteY241" fmla="*/ 757301 h 889000"/>
                  <a:gd name="connsiteX242" fmla="*/ 614553 w 1152905"/>
                  <a:gd name="connsiteY242" fmla="*/ 753364 h 889000"/>
                  <a:gd name="connsiteX243" fmla="*/ 615315 w 1152905"/>
                  <a:gd name="connsiteY243" fmla="*/ 752729 h 889000"/>
                  <a:gd name="connsiteX244" fmla="*/ 619125 w 1152905"/>
                  <a:gd name="connsiteY244" fmla="*/ 748538 h 889000"/>
                  <a:gd name="connsiteX245" fmla="*/ 619252 w 1152905"/>
                  <a:gd name="connsiteY245" fmla="*/ 748538 h 889000"/>
                  <a:gd name="connsiteX246" fmla="*/ 683641 w 1152905"/>
                  <a:gd name="connsiteY246" fmla="*/ 723646 h 889000"/>
                  <a:gd name="connsiteX247" fmla="*/ 710565 w 1152905"/>
                  <a:gd name="connsiteY247" fmla="*/ 723646 h 889000"/>
                  <a:gd name="connsiteX248" fmla="*/ 725678 w 1152905"/>
                  <a:gd name="connsiteY248" fmla="*/ 726948 h 889000"/>
                  <a:gd name="connsiteX249" fmla="*/ 682879 w 1152905"/>
                  <a:gd name="connsiteY249" fmla="*/ 753110 h 889000"/>
                  <a:gd name="connsiteX250" fmla="*/ 717296 w 1152905"/>
                  <a:gd name="connsiteY250" fmla="*/ 636143 h 889000"/>
                  <a:gd name="connsiteX251" fmla="*/ 724027 w 1152905"/>
                  <a:gd name="connsiteY251" fmla="*/ 632841 h 889000"/>
                  <a:gd name="connsiteX252" fmla="*/ 710565 w 1152905"/>
                  <a:gd name="connsiteY252" fmla="*/ 632841 h 889000"/>
                  <a:gd name="connsiteX253" fmla="*/ 708914 w 1152905"/>
                  <a:gd name="connsiteY253" fmla="*/ 629539 h 889000"/>
                  <a:gd name="connsiteX254" fmla="*/ 681990 w 1152905"/>
                  <a:gd name="connsiteY254" fmla="*/ 636270 h 889000"/>
                  <a:gd name="connsiteX255" fmla="*/ 646684 w 1152905"/>
                  <a:gd name="connsiteY255" fmla="*/ 651384 h 889000"/>
                  <a:gd name="connsiteX256" fmla="*/ 592963 w 1152905"/>
                  <a:gd name="connsiteY256" fmla="*/ 679959 h 889000"/>
                  <a:gd name="connsiteX257" fmla="*/ 591312 w 1152905"/>
                  <a:gd name="connsiteY257" fmla="*/ 676656 h 889000"/>
                  <a:gd name="connsiteX258" fmla="*/ 603123 w 1152905"/>
                  <a:gd name="connsiteY258" fmla="*/ 664845 h 889000"/>
                  <a:gd name="connsiteX259" fmla="*/ 601472 w 1152905"/>
                  <a:gd name="connsiteY259" fmla="*/ 661543 h 889000"/>
                  <a:gd name="connsiteX260" fmla="*/ 650240 w 1152905"/>
                  <a:gd name="connsiteY260" fmla="*/ 617855 h 889000"/>
                  <a:gd name="connsiteX261" fmla="*/ 650240 w 1152905"/>
                  <a:gd name="connsiteY261" fmla="*/ 612775 h 889000"/>
                  <a:gd name="connsiteX262" fmla="*/ 667004 w 1152905"/>
                  <a:gd name="connsiteY262" fmla="*/ 594234 h 889000"/>
                  <a:gd name="connsiteX263" fmla="*/ 683768 w 1152905"/>
                  <a:gd name="connsiteY263" fmla="*/ 579120 h 889000"/>
                  <a:gd name="connsiteX264" fmla="*/ 678688 w 1152905"/>
                  <a:gd name="connsiteY264" fmla="*/ 574040 h 889000"/>
                  <a:gd name="connsiteX265" fmla="*/ 658495 w 1152905"/>
                  <a:gd name="connsiteY265" fmla="*/ 572389 h 889000"/>
                  <a:gd name="connsiteX266" fmla="*/ 669036 w 1152905"/>
                  <a:gd name="connsiteY266" fmla="*/ 566420 h 889000"/>
                  <a:gd name="connsiteX267" fmla="*/ 665226 w 1152905"/>
                  <a:gd name="connsiteY267" fmla="*/ 564007 h 889000"/>
                  <a:gd name="connsiteX268" fmla="*/ 673608 w 1152905"/>
                  <a:gd name="connsiteY268" fmla="*/ 555625 h 889000"/>
                  <a:gd name="connsiteX269" fmla="*/ 693801 w 1152905"/>
                  <a:gd name="connsiteY269" fmla="*/ 548894 h 889000"/>
                  <a:gd name="connsiteX270" fmla="*/ 656844 w 1152905"/>
                  <a:gd name="connsiteY270" fmla="*/ 545592 h 889000"/>
                  <a:gd name="connsiteX271" fmla="*/ 698881 w 1152905"/>
                  <a:gd name="connsiteY271" fmla="*/ 495173 h 889000"/>
                  <a:gd name="connsiteX272" fmla="*/ 703961 w 1152905"/>
                  <a:gd name="connsiteY272" fmla="*/ 496824 h 889000"/>
                  <a:gd name="connsiteX273" fmla="*/ 690499 w 1152905"/>
                  <a:gd name="connsiteY273" fmla="*/ 513588 h 889000"/>
                  <a:gd name="connsiteX274" fmla="*/ 730758 w 1152905"/>
                  <a:gd name="connsiteY274" fmla="*/ 523621 h 889000"/>
                  <a:gd name="connsiteX275" fmla="*/ 724027 w 1152905"/>
                  <a:gd name="connsiteY275" fmla="*/ 525272 h 889000"/>
                  <a:gd name="connsiteX276" fmla="*/ 750951 w 1152905"/>
                  <a:gd name="connsiteY276" fmla="*/ 533654 h 889000"/>
                  <a:gd name="connsiteX277" fmla="*/ 735838 w 1152905"/>
                  <a:gd name="connsiteY277" fmla="*/ 533654 h 889000"/>
                  <a:gd name="connsiteX278" fmla="*/ 887095 w 1152905"/>
                  <a:gd name="connsiteY278" fmla="*/ 594106 h 889000"/>
                  <a:gd name="connsiteX279" fmla="*/ 771144 w 1152905"/>
                  <a:gd name="connsiteY279" fmla="*/ 629412 h 889000"/>
                  <a:gd name="connsiteX280" fmla="*/ 757682 w 1152905"/>
                  <a:gd name="connsiteY280" fmla="*/ 627761 h 889000"/>
                  <a:gd name="connsiteX281" fmla="*/ 756031 w 1152905"/>
                  <a:gd name="connsiteY281" fmla="*/ 632841 h 889000"/>
                  <a:gd name="connsiteX282" fmla="*/ 739267 w 1152905"/>
                  <a:gd name="connsiteY282" fmla="*/ 636143 h 889000"/>
                  <a:gd name="connsiteX283" fmla="*/ 717423 w 1152905"/>
                  <a:gd name="connsiteY283" fmla="*/ 636143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</a:cxnLst>
                <a:rect l="l" t="t" r="r" b="b"/>
                <a:pathLst>
                  <a:path w="1152905" h="889000">
                    <a:moveTo>
                      <a:pt x="1010920" y="783336"/>
                    </a:moveTo>
                    <a:cubicBezTo>
                      <a:pt x="1020445" y="773811"/>
                      <a:pt x="1030097" y="763524"/>
                      <a:pt x="1039622" y="753237"/>
                    </a:cubicBezTo>
                    <a:lnTo>
                      <a:pt x="1039368" y="753237"/>
                    </a:lnTo>
                    <a:cubicBezTo>
                      <a:pt x="1057275" y="733044"/>
                      <a:pt x="1074674" y="713740"/>
                      <a:pt x="1095375" y="696087"/>
                    </a:cubicBezTo>
                    <a:cubicBezTo>
                      <a:pt x="1101725" y="690499"/>
                      <a:pt x="1107821" y="685546"/>
                      <a:pt x="1113663" y="681482"/>
                    </a:cubicBezTo>
                    <a:cubicBezTo>
                      <a:pt x="1115315" y="679831"/>
                      <a:pt x="1115315" y="676402"/>
                      <a:pt x="1116965" y="674751"/>
                    </a:cubicBezTo>
                    <a:cubicBezTo>
                      <a:pt x="1108583" y="678053"/>
                      <a:pt x="1103503" y="684784"/>
                      <a:pt x="1095121" y="688213"/>
                    </a:cubicBezTo>
                    <a:cubicBezTo>
                      <a:pt x="1093470" y="688213"/>
                      <a:pt x="1091819" y="686562"/>
                      <a:pt x="1093470" y="684911"/>
                    </a:cubicBezTo>
                    <a:cubicBezTo>
                      <a:pt x="1099440" y="680466"/>
                      <a:pt x="1105408" y="675894"/>
                      <a:pt x="1111377" y="671449"/>
                    </a:cubicBezTo>
                    <a:cubicBezTo>
                      <a:pt x="1110996" y="671449"/>
                      <a:pt x="1110615" y="671449"/>
                      <a:pt x="1110234" y="671449"/>
                    </a:cubicBezTo>
                    <a:cubicBezTo>
                      <a:pt x="1108583" y="671449"/>
                      <a:pt x="1108583" y="669798"/>
                      <a:pt x="1108583" y="668147"/>
                    </a:cubicBezTo>
                    <a:cubicBezTo>
                      <a:pt x="1086740" y="664845"/>
                      <a:pt x="1069975" y="679959"/>
                      <a:pt x="1054862" y="693293"/>
                    </a:cubicBezTo>
                    <a:cubicBezTo>
                      <a:pt x="1051560" y="694944"/>
                      <a:pt x="1048131" y="691642"/>
                      <a:pt x="1046480" y="691642"/>
                    </a:cubicBezTo>
                    <a:cubicBezTo>
                      <a:pt x="1021334" y="700024"/>
                      <a:pt x="1002792" y="721868"/>
                      <a:pt x="977646" y="731901"/>
                    </a:cubicBezTo>
                    <a:lnTo>
                      <a:pt x="977646" y="728599"/>
                    </a:lnTo>
                    <a:cubicBezTo>
                      <a:pt x="967613" y="731901"/>
                      <a:pt x="957834" y="737997"/>
                      <a:pt x="947420" y="740410"/>
                    </a:cubicBezTo>
                    <a:cubicBezTo>
                      <a:pt x="932307" y="743712"/>
                      <a:pt x="918845" y="742061"/>
                      <a:pt x="905383" y="742061"/>
                    </a:cubicBezTo>
                    <a:cubicBezTo>
                      <a:pt x="885063" y="744093"/>
                      <a:pt x="864616" y="748538"/>
                      <a:pt x="844296" y="752984"/>
                    </a:cubicBezTo>
                    <a:cubicBezTo>
                      <a:pt x="843661" y="753110"/>
                      <a:pt x="843153" y="753237"/>
                      <a:pt x="842518" y="753364"/>
                    </a:cubicBezTo>
                    <a:cubicBezTo>
                      <a:pt x="831596" y="756412"/>
                      <a:pt x="821309" y="760476"/>
                      <a:pt x="811276" y="765937"/>
                    </a:cubicBezTo>
                    <a:cubicBezTo>
                      <a:pt x="810895" y="766191"/>
                      <a:pt x="810514" y="766318"/>
                      <a:pt x="810133" y="766572"/>
                    </a:cubicBezTo>
                    <a:cubicBezTo>
                      <a:pt x="809244" y="767588"/>
                      <a:pt x="808482" y="768604"/>
                      <a:pt x="807720" y="769493"/>
                    </a:cubicBezTo>
                    <a:cubicBezTo>
                      <a:pt x="804164" y="773430"/>
                      <a:pt x="800989" y="777113"/>
                      <a:pt x="796163" y="779526"/>
                    </a:cubicBezTo>
                    <a:cubicBezTo>
                      <a:pt x="785876" y="784734"/>
                      <a:pt x="777367" y="793877"/>
                      <a:pt x="768350" y="801370"/>
                    </a:cubicBezTo>
                    <a:cubicBezTo>
                      <a:pt x="767715" y="801878"/>
                      <a:pt x="766699" y="802132"/>
                      <a:pt x="765683" y="802259"/>
                    </a:cubicBezTo>
                    <a:cubicBezTo>
                      <a:pt x="756666" y="810895"/>
                      <a:pt x="747776" y="819659"/>
                      <a:pt x="738632" y="828167"/>
                    </a:cubicBezTo>
                    <a:cubicBezTo>
                      <a:pt x="737997" y="828802"/>
                      <a:pt x="735330" y="829056"/>
                      <a:pt x="733552" y="828802"/>
                    </a:cubicBezTo>
                    <a:cubicBezTo>
                      <a:pt x="733552" y="828802"/>
                      <a:pt x="733552" y="828802"/>
                      <a:pt x="733679" y="828675"/>
                    </a:cubicBezTo>
                    <a:cubicBezTo>
                      <a:pt x="734060" y="828167"/>
                      <a:pt x="734314" y="827659"/>
                      <a:pt x="734695" y="827024"/>
                    </a:cubicBezTo>
                    <a:cubicBezTo>
                      <a:pt x="736092" y="824611"/>
                      <a:pt x="737489" y="822325"/>
                      <a:pt x="739013" y="819912"/>
                    </a:cubicBezTo>
                    <a:cubicBezTo>
                      <a:pt x="740664" y="817245"/>
                      <a:pt x="742315" y="814705"/>
                      <a:pt x="743966" y="812165"/>
                    </a:cubicBezTo>
                    <a:cubicBezTo>
                      <a:pt x="746252" y="808736"/>
                      <a:pt x="748665" y="805307"/>
                      <a:pt x="751078" y="801878"/>
                    </a:cubicBezTo>
                    <a:cubicBezTo>
                      <a:pt x="751713" y="800989"/>
                      <a:pt x="751586" y="800227"/>
                      <a:pt x="751078" y="799719"/>
                    </a:cubicBezTo>
                    <a:cubicBezTo>
                      <a:pt x="750570" y="799211"/>
                      <a:pt x="749681" y="798830"/>
                      <a:pt x="748792" y="798830"/>
                    </a:cubicBezTo>
                    <a:cubicBezTo>
                      <a:pt x="757174" y="790702"/>
                      <a:pt x="767080" y="783717"/>
                      <a:pt x="776986" y="777748"/>
                    </a:cubicBezTo>
                    <a:lnTo>
                      <a:pt x="776986" y="777494"/>
                    </a:lnTo>
                    <a:cubicBezTo>
                      <a:pt x="775843" y="777875"/>
                      <a:pt x="774192" y="776986"/>
                      <a:pt x="775081" y="775843"/>
                    </a:cubicBezTo>
                    <a:cubicBezTo>
                      <a:pt x="776097" y="774319"/>
                      <a:pt x="776986" y="772795"/>
                      <a:pt x="778002" y="771271"/>
                    </a:cubicBezTo>
                    <a:cubicBezTo>
                      <a:pt x="778256" y="770763"/>
                      <a:pt x="778383" y="770255"/>
                      <a:pt x="778510" y="769747"/>
                    </a:cubicBezTo>
                    <a:cubicBezTo>
                      <a:pt x="778129" y="769239"/>
                      <a:pt x="777621" y="768859"/>
                      <a:pt x="777240" y="768477"/>
                    </a:cubicBezTo>
                    <a:cubicBezTo>
                      <a:pt x="774573" y="770255"/>
                      <a:pt x="771652" y="771906"/>
                      <a:pt x="769366" y="773938"/>
                    </a:cubicBezTo>
                    <a:cubicBezTo>
                      <a:pt x="765302" y="777621"/>
                      <a:pt x="762254" y="784987"/>
                      <a:pt x="756158" y="784860"/>
                    </a:cubicBezTo>
                    <a:cubicBezTo>
                      <a:pt x="755777" y="784860"/>
                      <a:pt x="754507" y="784860"/>
                      <a:pt x="753618" y="784479"/>
                    </a:cubicBezTo>
                    <a:cubicBezTo>
                      <a:pt x="752856" y="784352"/>
                      <a:pt x="752221" y="784098"/>
                      <a:pt x="751840" y="783844"/>
                    </a:cubicBezTo>
                    <a:lnTo>
                      <a:pt x="752094" y="783463"/>
                    </a:lnTo>
                    <a:lnTo>
                      <a:pt x="752348" y="782955"/>
                    </a:lnTo>
                    <a:lnTo>
                      <a:pt x="752602" y="782574"/>
                    </a:lnTo>
                    <a:cubicBezTo>
                      <a:pt x="752602" y="782574"/>
                      <a:pt x="753110" y="781559"/>
                      <a:pt x="753364" y="781177"/>
                    </a:cubicBezTo>
                    <a:cubicBezTo>
                      <a:pt x="753618" y="780669"/>
                      <a:pt x="753872" y="780161"/>
                      <a:pt x="754126" y="779780"/>
                    </a:cubicBezTo>
                    <a:cubicBezTo>
                      <a:pt x="754380" y="779399"/>
                      <a:pt x="754507" y="779018"/>
                      <a:pt x="754761" y="778637"/>
                    </a:cubicBezTo>
                    <a:cubicBezTo>
                      <a:pt x="755142" y="777875"/>
                      <a:pt x="755523" y="777240"/>
                      <a:pt x="755904" y="776478"/>
                    </a:cubicBezTo>
                    <a:cubicBezTo>
                      <a:pt x="756158" y="775970"/>
                      <a:pt x="756539" y="775462"/>
                      <a:pt x="756793" y="774954"/>
                    </a:cubicBezTo>
                    <a:cubicBezTo>
                      <a:pt x="757555" y="773684"/>
                      <a:pt x="758190" y="772541"/>
                      <a:pt x="758952" y="771271"/>
                    </a:cubicBezTo>
                    <a:cubicBezTo>
                      <a:pt x="759333" y="770636"/>
                      <a:pt x="759587" y="770128"/>
                      <a:pt x="759968" y="769493"/>
                    </a:cubicBezTo>
                    <a:cubicBezTo>
                      <a:pt x="760603" y="768477"/>
                      <a:pt x="761111" y="767461"/>
                      <a:pt x="761746" y="766445"/>
                    </a:cubicBezTo>
                    <a:cubicBezTo>
                      <a:pt x="762635" y="765048"/>
                      <a:pt x="761746" y="763905"/>
                      <a:pt x="760476" y="763397"/>
                    </a:cubicBezTo>
                    <a:cubicBezTo>
                      <a:pt x="763651" y="759334"/>
                      <a:pt x="767461" y="756031"/>
                      <a:pt x="772033" y="753364"/>
                    </a:cubicBezTo>
                    <a:lnTo>
                      <a:pt x="771525" y="753364"/>
                    </a:lnTo>
                    <a:cubicBezTo>
                      <a:pt x="778002" y="750189"/>
                      <a:pt x="784352" y="746252"/>
                      <a:pt x="790829" y="742569"/>
                    </a:cubicBezTo>
                    <a:cubicBezTo>
                      <a:pt x="791718" y="741807"/>
                      <a:pt x="792734" y="740918"/>
                      <a:pt x="793623" y="740156"/>
                    </a:cubicBezTo>
                    <a:cubicBezTo>
                      <a:pt x="783971" y="743331"/>
                      <a:pt x="775462" y="747776"/>
                      <a:pt x="766953" y="753364"/>
                    </a:cubicBezTo>
                    <a:cubicBezTo>
                      <a:pt x="766953" y="753364"/>
                      <a:pt x="764794" y="754253"/>
                      <a:pt x="764159" y="754888"/>
                    </a:cubicBezTo>
                    <a:cubicBezTo>
                      <a:pt x="764159" y="754888"/>
                      <a:pt x="762254" y="755650"/>
                      <a:pt x="759968" y="753364"/>
                    </a:cubicBezTo>
                    <a:cubicBezTo>
                      <a:pt x="759714" y="753110"/>
                      <a:pt x="759587" y="752729"/>
                      <a:pt x="759587" y="752094"/>
                    </a:cubicBezTo>
                    <a:cubicBezTo>
                      <a:pt x="761238" y="748792"/>
                      <a:pt x="766318" y="747014"/>
                      <a:pt x="769620" y="743712"/>
                    </a:cubicBezTo>
                    <a:cubicBezTo>
                      <a:pt x="771271" y="743712"/>
                      <a:pt x="772922" y="743712"/>
                      <a:pt x="772922" y="745363"/>
                    </a:cubicBezTo>
                    <a:cubicBezTo>
                      <a:pt x="826643" y="703326"/>
                      <a:pt x="900557" y="713486"/>
                      <a:pt x="962787" y="691642"/>
                    </a:cubicBezTo>
                    <a:cubicBezTo>
                      <a:pt x="967867" y="688340"/>
                      <a:pt x="972820" y="684911"/>
                      <a:pt x="977900" y="681609"/>
                    </a:cubicBezTo>
                    <a:cubicBezTo>
                      <a:pt x="986282" y="678307"/>
                      <a:pt x="993013" y="669798"/>
                      <a:pt x="1003046" y="664845"/>
                    </a:cubicBezTo>
                    <a:cubicBezTo>
                      <a:pt x="1016508" y="654812"/>
                      <a:pt x="1026541" y="643001"/>
                      <a:pt x="1031621" y="626237"/>
                    </a:cubicBezTo>
                    <a:cubicBezTo>
                      <a:pt x="1031621" y="624586"/>
                      <a:pt x="1029970" y="622935"/>
                      <a:pt x="1029970" y="622935"/>
                    </a:cubicBezTo>
                    <a:cubicBezTo>
                      <a:pt x="1008126" y="646430"/>
                      <a:pt x="982980" y="664972"/>
                      <a:pt x="956056" y="678434"/>
                    </a:cubicBezTo>
                    <a:cubicBezTo>
                      <a:pt x="920750" y="696976"/>
                      <a:pt x="882142" y="693547"/>
                      <a:pt x="845185" y="698627"/>
                    </a:cubicBezTo>
                    <a:cubicBezTo>
                      <a:pt x="846836" y="695325"/>
                      <a:pt x="850265" y="695325"/>
                      <a:pt x="853567" y="695325"/>
                    </a:cubicBezTo>
                    <a:cubicBezTo>
                      <a:pt x="853567" y="690245"/>
                      <a:pt x="856869" y="688594"/>
                      <a:pt x="860298" y="685292"/>
                    </a:cubicBezTo>
                    <a:lnTo>
                      <a:pt x="865378" y="685292"/>
                    </a:lnTo>
                    <a:cubicBezTo>
                      <a:pt x="867029" y="685292"/>
                      <a:pt x="867029" y="681990"/>
                      <a:pt x="868680" y="681990"/>
                    </a:cubicBezTo>
                    <a:cubicBezTo>
                      <a:pt x="871982" y="681990"/>
                      <a:pt x="877062" y="680339"/>
                      <a:pt x="875411" y="680339"/>
                    </a:cubicBezTo>
                    <a:cubicBezTo>
                      <a:pt x="870331" y="673609"/>
                      <a:pt x="860298" y="685419"/>
                      <a:pt x="851916" y="680339"/>
                    </a:cubicBezTo>
                    <a:cubicBezTo>
                      <a:pt x="855218" y="677037"/>
                      <a:pt x="853567" y="671957"/>
                      <a:pt x="856996" y="670306"/>
                    </a:cubicBezTo>
                    <a:lnTo>
                      <a:pt x="863727" y="670306"/>
                    </a:lnTo>
                    <a:cubicBezTo>
                      <a:pt x="863727" y="667004"/>
                      <a:pt x="867029" y="663575"/>
                      <a:pt x="867029" y="663575"/>
                    </a:cubicBezTo>
                    <a:cubicBezTo>
                      <a:pt x="892175" y="648462"/>
                      <a:pt x="915797" y="636651"/>
                      <a:pt x="939292" y="623316"/>
                    </a:cubicBezTo>
                    <a:cubicBezTo>
                      <a:pt x="934212" y="623316"/>
                      <a:pt x="930910" y="628396"/>
                      <a:pt x="925830" y="624967"/>
                    </a:cubicBezTo>
                    <a:cubicBezTo>
                      <a:pt x="929132" y="624967"/>
                      <a:pt x="925830" y="619887"/>
                      <a:pt x="929132" y="619887"/>
                    </a:cubicBezTo>
                    <a:cubicBezTo>
                      <a:pt x="947674" y="614807"/>
                      <a:pt x="962787" y="604774"/>
                      <a:pt x="981202" y="598043"/>
                    </a:cubicBezTo>
                    <a:cubicBezTo>
                      <a:pt x="974471" y="598043"/>
                      <a:pt x="969391" y="603123"/>
                      <a:pt x="962660" y="598043"/>
                    </a:cubicBezTo>
                    <a:cubicBezTo>
                      <a:pt x="965962" y="596392"/>
                      <a:pt x="967740" y="592963"/>
                      <a:pt x="972693" y="592963"/>
                    </a:cubicBezTo>
                    <a:lnTo>
                      <a:pt x="972693" y="587884"/>
                    </a:lnTo>
                    <a:cubicBezTo>
                      <a:pt x="972693" y="586232"/>
                      <a:pt x="974344" y="586232"/>
                      <a:pt x="975995" y="586232"/>
                    </a:cubicBezTo>
                    <a:cubicBezTo>
                      <a:pt x="974344" y="586232"/>
                      <a:pt x="972693" y="584581"/>
                      <a:pt x="972693" y="584581"/>
                    </a:cubicBezTo>
                    <a:cubicBezTo>
                      <a:pt x="974344" y="581279"/>
                      <a:pt x="979424" y="582930"/>
                      <a:pt x="982726" y="579501"/>
                    </a:cubicBezTo>
                    <a:cubicBezTo>
                      <a:pt x="981075" y="579501"/>
                      <a:pt x="977646" y="579501"/>
                      <a:pt x="977646" y="577850"/>
                    </a:cubicBezTo>
                    <a:cubicBezTo>
                      <a:pt x="982726" y="571119"/>
                      <a:pt x="991108" y="569468"/>
                      <a:pt x="999490" y="567817"/>
                    </a:cubicBezTo>
                    <a:cubicBezTo>
                      <a:pt x="997840" y="564515"/>
                      <a:pt x="992759" y="567817"/>
                      <a:pt x="992759" y="564515"/>
                    </a:cubicBezTo>
                    <a:cubicBezTo>
                      <a:pt x="992759" y="562864"/>
                      <a:pt x="994410" y="562864"/>
                      <a:pt x="996061" y="562864"/>
                    </a:cubicBezTo>
                    <a:lnTo>
                      <a:pt x="992759" y="562864"/>
                    </a:lnTo>
                    <a:cubicBezTo>
                      <a:pt x="989457" y="561213"/>
                      <a:pt x="991108" y="557784"/>
                      <a:pt x="991108" y="556134"/>
                    </a:cubicBezTo>
                    <a:cubicBezTo>
                      <a:pt x="1001141" y="544322"/>
                      <a:pt x="1001141" y="529209"/>
                      <a:pt x="1006221" y="515874"/>
                    </a:cubicBezTo>
                    <a:cubicBezTo>
                      <a:pt x="1004570" y="515874"/>
                      <a:pt x="1002919" y="515874"/>
                      <a:pt x="1002919" y="514223"/>
                    </a:cubicBezTo>
                    <a:cubicBezTo>
                      <a:pt x="986155" y="532765"/>
                      <a:pt x="959231" y="539369"/>
                      <a:pt x="934085" y="546100"/>
                    </a:cubicBezTo>
                    <a:lnTo>
                      <a:pt x="925703" y="546100"/>
                    </a:lnTo>
                    <a:cubicBezTo>
                      <a:pt x="917321" y="549402"/>
                      <a:pt x="905510" y="549402"/>
                      <a:pt x="897128" y="544449"/>
                    </a:cubicBezTo>
                    <a:cubicBezTo>
                      <a:pt x="890397" y="541147"/>
                      <a:pt x="887095" y="536067"/>
                      <a:pt x="880365" y="530987"/>
                    </a:cubicBezTo>
                    <a:cubicBezTo>
                      <a:pt x="866902" y="522605"/>
                      <a:pt x="853440" y="515874"/>
                      <a:pt x="838327" y="510794"/>
                    </a:cubicBezTo>
                    <a:cubicBezTo>
                      <a:pt x="796290" y="497332"/>
                      <a:pt x="752602" y="490601"/>
                      <a:pt x="708914" y="492252"/>
                    </a:cubicBezTo>
                    <a:cubicBezTo>
                      <a:pt x="727456" y="482219"/>
                      <a:pt x="747776" y="481330"/>
                      <a:pt x="767715" y="475488"/>
                    </a:cubicBezTo>
                    <a:cubicBezTo>
                      <a:pt x="796290" y="467106"/>
                      <a:pt x="823214" y="456946"/>
                      <a:pt x="853440" y="458724"/>
                    </a:cubicBezTo>
                    <a:cubicBezTo>
                      <a:pt x="848360" y="457073"/>
                      <a:pt x="841629" y="458724"/>
                      <a:pt x="836676" y="458724"/>
                    </a:cubicBezTo>
                    <a:cubicBezTo>
                      <a:pt x="813181" y="457073"/>
                      <a:pt x="789686" y="463804"/>
                      <a:pt x="764413" y="468757"/>
                    </a:cubicBezTo>
                    <a:cubicBezTo>
                      <a:pt x="747649" y="472059"/>
                      <a:pt x="732536" y="478790"/>
                      <a:pt x="715645" y="482219"/>
                    </a:cubicBezTo>
                    <a:cubicBezTo>
                      <a:pt x="705612" y="485521"/>
                      <a:pt x="700532" y="495681"/>
                      <a:pt x="688721" y="494030"/>
                    </a:cubicBezTo>
                    <a:lnTo>
                      <a:pt x="688721" y="488950"/>
                    </a:lnTo>
                    <a:cubicBezTo>
                      <a:pt x="705485" y="468757"/>
                      <a:pt x="725678" y="448691"/>
                      <a:pt x="752602" y="446913"/>
                    </a:cubicBezTo>
                    <a:cubicBezTo>
                      <a:pt x="782828" y="441834"/>
                      <a:pt x="811403" y="446913"/>
                      <a:pt x="841629" y="450215"/>
                    </a:cubicBezTo>
                    <a:cubicBezTo>
                      <a:pt x="863473" y="451866"/>
                      <a:pt x="883666" y="456946"/>
                      <a:pt x="905510" y="462026"/>
                    </a:cubicBezTo>
                    <a:cubicBezTo>
                      <a:pt x="913892" y="462026"/>
                      <a:pt x="915543" y="475488"/>
                      <a:pt x="922274" y="477139"/>
                    </a:cubicBezTo>
                    <a:cubicBezTo>
                      <a:pt x="932307" y="480441"/>
                      <a:pt x="942467" y="477139"/>
                      <a:pt x="952500" y="483870"/>
                    </a:cubicBezTo>
                    <a:cubicBezTo>
                      <a:pt x="952500" y="480568"/>
                      <a:pt x="950849" y="477139"/>
                      <a:pt x="952500" y="473837"/>
                    </a:cubicBezTo>
                    <a:cubicBezTo>
                      <a:pt x="959231" y="467106"/>
                      <a:pt x="967613" y="475488"/>
                      <a:pt x="974344" y="472186"/>
                    </a:cubicBezTo>
                    <a:cubicBezTo>
                      <a:pt x="987806" y="463804"/>
                      <a:pt x="962533" y="448691"/>
                      <a:pt x="955802" y="436880"/>
                    </a:cubicBezTo>
                    <a:cubicBezTo>
                      <a:pt x="955802" y="435229"/>
                      <a:pt x="957453" y="433578"/>
                      <a:pt x="957453" y="433578"/>
                    </a:cubicBezTo>
                    <a:cubicBezTo>
                      <a:pt x="970915" y="445389"/>
                      <a:pt x="980948" y="458724"/>
                      <a:pt x="997712" y="467234"/>
                    </a:cubicBezTo>
                    <a:cubicBezTo>
                      <a:pt x="1006094" y="470535"/>
                      <a:pt x="1026287" y="475615"/>
                      <a:pt x="1022858" y="465582"/>
                    </a:cubicBezTo>
                    <a:cubicBezTo>
                      <a:pt x="1014476" y="447040"/>
                      <a:pt x="997712" y="431927"/>
                      <a:pt x="984250" y="415163"/>
                    </a:cubicBezTo>
                    <a:lnTo>
                      <a:pt x="984250" y="408432"/>
                    </a:lnTo>
                    <a:cubicBezTo>
                      <a:pt x="980948" y="408432"/>
                      <a:pt x="980948" y="406781"/>
                      <a:pt x="979170" y="405130"/>
                    </a:cubicBezTo>
                    <a:lnTo>
                      <a:pt x="979170" y="398399"/>
                    </a:lnTo>
                    <a:cubicBezTo>
                      <a:pt x="972440" y="395097"/>
                      <a:pt x="974090" y="388366"/>
                      <a:pt x="970788" y="383286"/>
                    </a:cubicBezTo>
                    <a:cubicBezTo>
                      <a:pt x="965708" y="374904"/>
                      <a:pt x="969137" y="363093"/>
                      <a:pt x="965708" y="353060"/>
                    </a:cubicBezTo>
                    <a:cubicBezTo>
                      <a:pt x="962406" y="343027"/>
                      <a:pt x="960628" y="334518"/>
                      <a:pt x="958977" y="324485"/>
                    </a:cubicBezTo>
                    <a:cubicBezTo>
                      <a:pt x="953897" y="295910"/>
                      <a:pt x="947166" y="270764"/>
                      <a:pt x="943865" y="243840"/>
                    </a:cubicBezTo>
                    <a:cubicBezTo>
                      <a:pt x="940562" y="211963"/>
                      <a:pt x="962406" y="186690"/>
                      <a:pt x="977519" y="158115"/>
                    </a:cubicBezTo>
                    <a:cubicBezTo>
                      <a:pt x="989330" y="137922"/>
                      <a:pt x="1002665" y="117856"/>
                      <a:pt x="1024509" y="104394"/>
                    </a:cubicBezTo>
                    <a:cubicBezTo>
                      <a:pt x="1029590" y="84201"/>
                      <a:pt x="1043051" y="67437"/>
                      <a:pt x="1056386" y="50673"/>
                    </a:cubicBezTo>
                    <a:cubicBezTo>
                      <a:pt x="1069848" y="34290"/>
                      <a:pt x="1092073" y="24257"/>
                      <a:pt x="1108202" y="17018"/>
                    </a:cubicBezTo>
                    <a:cubicBezTo>
                      <a:pt x="1131697" y="6477"/>
                      <a:pt x="1152779" y="0"/>
                      <a:pt x="1152906" y="0"/>
                    </a:cubicBezTo>
                    <a:lnTo>
                      <a:pt x="0" y="0"/>
                    </a:lnTo>
                    <a:lnTo>
                      <a:pt x="0" y="889000"/>
                    </a:lnTo>
                    <a:lnTo>
                      <a:pt x="816483" y="889000"/>
                    </a:lnTo>
                    <a:cubicBezTo>
                      <a:pt x="848487" y="866013"/>
                      <a:pt x="880365" y="855091"/>
                      <a:pt x="925068" y="832993"/>
                    </a:cubicBezTo>
                    <a:cubicBezTo>
                      <a:pt x="946150" y="822579"/>
                      <a:pt x="994410" y="800481"/>
                      <a:pt x="1010666" y="784098"/>
                    </a:cubicBezTo>
                    <a:close/>
                    <a:moveTo>
                      <a:pt x="752602" y="662940"/>
                    </a:moveTo>
                    <a:cubicBezTo>
                      <a:pt x="749300" y="662940"/>
                      <a:pt x="742569" y="664591"/>
                      <a:pt x="744220" y="661289"/>
                    </a:cubicBezTo>
                    <a:cubicBezTo>
                      <a:pt x="745871" y="652907"/>
                      <a:pt x="757682" y="652907"/>
                      <a:pt x="764413" y="649478"/>
                    </a:cubicBezTo>
                    <a:cubicBezTo>
                      <a:pt x="767715" y="647827"/>
                      <a:pt x="772795" y="644398"/>
                      <a:pt x="776224" y="646176"/>
                    </a:cubicBezTo>
                    <a:cubicBezTo>
                      <a:pt x="779526" y="651256"/>
                      <a:pt x="784606" y="649478"/>
                      <a:pt x="788035" y="652907"/>
                    </a:cubicBezTo>
                    <a:cubicBezTo>
                      <a:pt x="778002" y="662940"/>
                      <a:pt x="764540" y="657987"/>
                      <a:pt x="752729" y="662940"/>
                    </a:cubicBezTo>
                    <a:close/>
                    <a:moveTo>
                      <a:pt x="495554" y="625984"/>
                    </a:moveTo>
                    <a:cubicBezTo>
                      <a:pt x="495554" y="625984"/>
                      <a:pt x="493903" y="624332"/>
                      <a:pt x="493903" y="622681"/>
                    </a:cubicBezTo>
                    <a:cubicBezTo>
                      <a:pt x="515747" y="594106"/>
                      <a:pt x="532511" y="567182"/>
                      <a:pt x="547624" y="536956"/>
                    </a:cubicBezTo>
                    <a:cubicBezTo>
                      <a:pt x="569468" y="525145"/>
                      <a:pt x="587629" y="508127"/>
                      <a:pt x="604774" y="489966"/>
                    </a:cubicBezTo>
                    <a:cubicBezTo>
                      <a:pt x="633349" y="459740"/>
                      <a:pt x="663575" y="432816"/>
                      <a:pt x="698881" y="416052"/>
                    </a:cubicBezTo>
                    <a:cubicBezTo>
                      <a:pt x="712343" y="410972"/>
                      <a:pt x="729107" y="412750"/>
                      <a:pt x="742569" y="417703"/>
                    </a:cubicBezTo>
                    <a:cubicBezTo>
                      <a:pt x="737489" y="424434"/>
                      <a:pt x="729107" y="422784"/>
                      <a:pt x="722376" y="427736"/>
                    </a:cubicBezTo>
                    <a:cubicBezTo>
                      <a:pt x="720725" y="427736"/>
                      <a:pt x="719074" y="427736"/>
                      <a:pt x="717296" y="426085"/>
                    </a:cubicBezTo>
                    <a:cubicBezTo>
                      <a:pt x="718947" y="424434"/>
                      <a:pt x="718947" y="422784"/>
                      <a:pt x="718947" y="421005"/>
                    </a:cubicBezTo>
                    <a:cubicBezTo>
                      <a:pt x="702183" y="439547"/>
                      <a:pt x="678688" y="447929"/>
                      <a:pt x="665226" y="469773"/>
                    </a:cubicBezTo>
                    <a:cubicBezTo>
                      <a:pt x="655193" y="486537"/>
                      <a:pt x="648462" y="508381"/>
                      <a:pt x="626618" y="513461"/>
                    </a:cubicBezTo>
                    <a:cubicBezTo>
                      <a:pt x="619887" y="515112"/>
                      <a:pt x="628269" y="508381"/>
                      <a:pt x="624967" y="510159"/>
                    </a:cubicBezTo>
                    <a:cubicBezTo>
                      <a:pt x="572897" y="542036"/>
                      <a:pt x="535940" y="580771"/>
                      <a:pt x="495554" y="626110"/>
                    </a:cubicBezTo>
                    <a:close/>
                    <a:moveTo>
                      <a:pt x="635000" y="515112"/>
                    </a:moveTo>
                    <a:cubicBezTo>
                      <a:pt x="633349" y="518414"/>
                      <a:pt x="631444" y="518795"/>
                      <a:pt x="629920" y="521843"/>
                    </a:cubicBezTo>
                    <a:cubicBezTo>
                      <a:pt x="628269" y="525145"/>
                      <a:pt x="626618" y="526923"/>
                      <a:pt x="623189" y="528574"/>
                    </a:cubicBezTo>
                    <a:cubicBezTo>
                      <a:pt x="621538" y="528574"/>
                      <a:pt x="619887" y="528574"/>
                      <a:pt x="619887" y="526923"/>
                    </a:cubicBezTo>
                    <a:cubicBezTo>
                      <a:pt x="621538" y="520192"/>
                      <a:pt x="626618" y="513461"/>
                      <a:pt x="633349" y="511810"/>
                    </a:cubicBezTo>
                    <a:cubicBezTo>
                      <a:pt x="635000" y="511810"/>
                      <a:pt x="635000" y="513461"/>
                      <a:pt x="635000" y="515112"/>
                    </a:cubicBezTo>
                    <a:close/>
                    <a:moveTo>
                      <a:pt x="712978" y="766826"/>
                    </a:moveTo>
                    <a:cubicBezTo>
                      <a:pt x="712216" y="768731"/>
                      <a:pt x="710565" y="770255"/>
                      <a:pt x="708787" y="771779"/>
                    </a:cubicBezTo>
                    <a:cubicBezTo>
                      <a:pt x="710946" y="772160"/>
                      <a:pt x="712343" y="773176"/>
                      <a:pt x="710946" y="774319"/>
                    </a:cubicBezTo>
                    <a:cubicBezTo>
                      <a:pt x="707009" y="777875"/>
                      <a:pt x="703326" y="781431"/>
                      <a:pt x="698246" y="783209"/>
                    </a:cubicBezTo>
                    <a:cubicBezTo>
                      <a:pt x="697865" y="783209"/>
                      <a:pt x="696849" y="783463"/>
                      <a:pt x="695706" y="783590"/>
                    </a:cubicBezTo>
                    <a:cubicBezTo>
                      <a:pt x="693674" y="785622"/>
                      <a:pt x="691642" y="787527"/>
                      <a:pt x="689483" y="789432"/>
                    </a:cubicBezTo>
                    <a:cubicBezTo>
                      <a:pt x="687451" y="791210"/>
                      <a:pt x="678307" y="789940"/>
                      <a:pt x="681101" y="787400"/>
                    </a:cubicBezTo>
                    <a:cubicBezTo>
                      <a:pt x="685419" y="783590"/>
                      <a:pt x="689356" y="779526"/>
                      <a:pt x="693547" y="775716"/>
                    </a:cubicBezTo>
                    <a:cubicBezTo>
                      <a:pt x="695960" y="773557"/>
                      <a:pt x="698373" y="771525"/>
                      <a:pt x="700532" y="768985"/>
                    </a:cubicBezTo>
                    <a:cubicBezTo>
                      <a:pt x="701675" y="767588"/>
                      <a:pt x="702691" y="766318"/>
                      <a:pt x="704088" y="765302"/>
                    </a:cubicBezTo>
                    <a:cubicBezTo>
                      <a:pt x="705485" y="764286"/>
                      <a:pt x="714375" y="763524"/>
                      <a:pt x="712978" y="766826"/>
                    </a:cubicBezTo>
                    <a:close/>
                    <a:moveTo>
                      <a:pt x="682879" y="752984"/>
                    </a:moveTo>
                    <a:lnTo>
                      <a:pt x="682498" y="753237"/>
                    </a:lnTo>
                    <a:cubicBezTo>
                      <a:pt x="676148" y="757682"/>
                      <a:pt x="669925" y="762127"/>
                      <a:pt x="663321" y="766064"/>
                    </a:cubicBezTo>
                    <a:cubicBezTo>
                      <a:pt x="656082" y="770255"/>
                      <a:pt x="648589" y="773430"/>
                      <a:pt x="641223" y="776986"/>
                    </a:cubicBezTo>
                    <a:cubicBezTo>
                      <a:pt x="641223" y="776859"/>
                      <a:pt x="641223" y="776732"/>
                      <a:pt x="640969" y="776605"/>
                    </a:cubicBezTo>
                    <a:cubicBezTo>
                      <a:pt x="640461" y="775843"/>
                      <a:pt x="639191" y="775335"/>
                      <a:pt x="638175" y="775970"/>
                    </a:cubicBezTo>
                    <a:cubicBezTo>
                      <a:pt x="631825" y="779399"/>
                      <a:pt x="626364" y="783971"/>
                      <a:pt x="621284" y="788797"/>
                    </a:cubicBezTo>
                    <a:cubicBezTo>
                      <a:pt x="620522" y="789559"/>
                      <a:pt x="619760" y="790321"/>
                      <a:pt x="618998" y="791084"/>
                    </a:cubicBezTo>
                    <a:lnTo>
                      <a:pt x="618871" y="791084"/>
                    </a:lnTo>
                    <a:lnTo>
                      <a:pt x="618871" y="791337"/>
                    </a:lnTo>
                    <a:cubicBezTo>
                      <a:pt x="617982" y="792099"/>
                      <a:pt x="617093" y="792861"/>
                      <a:pt x="616331" y="793750"/>
                    </a:cubicBezTo>
                    <a:lnTo>
                      <a:pt x="616077" y="794004"/>
                    </a:lnTo>
                    <a:lnTo>
                      <a:pt x="616077" y="794004"/>
                    </a:lnTo>
                    <a:cubicBezTo>
                      <a:pt x="614934" y="795401"/>
                      <a:pt x="613664" y="796544"/>
                      <a:pt x="612394" y="798068"/>
                    </a:cubicBezTo>
                    <a:cubicBezTo>
                      <a:pt x="611505" y="799084"/>
                      <a:pt x="611251" y="799719"/>
                      <a:pt x="610108" y="800354"/>
                    </a:cubicBezTo>
                    <a:cubicBezTo>
                      <a:pt x="609092" y="800989"/>
                      <a:pt x="606171" y="800989"/>
                      <a:pt x="606425" y="799084"/>
                    </a:cubicBezTo>
                    <a:lnTo>
                      <a:pt x="606425" y="798703"/>
                    </a:lnTo>
                    <a:cubicBezTo>
                      <a:pt x="605409" y="799211"/>
                      <a:pt x="604520" y="799719"/>
                      <a:pt x="603504" y="800227"/>
                    </a:cubicBezTo>
                    <a:cubicBezTo>
                      <a:pt x="602615" y="800609"/>
                      <a:pt x="601726" y="801116"/>
                      <a:pt x="600837" y="801624"/>
                    </a:cubicBezTo>
                    <a:cubicBezTo>
                      <a:pt x="600456" y="801497"/>
                      <a:pt x="600075" y="801370"/>
                      <a:pt x="599694" y="801497"/>
                    </a:cubicBezTo>
                    <a:cubicBezTo>
                      <a:pt x="599313" y="801497"/>
                      <a:pt x="598805" y="801624"/>
                      <a:pt x="598424" y="801878"/>
                    </a:cubicBezTo>
                    <a:cubicBezTo>
                      <a:pt x="596392" y="803529"/>
                      <a:pt x="594360" y="805180"/>
                      <a:pt x="592328" y="806959"/>
                    </a:cubicBezTo>
                    <a:cubicBezTo>
                      <a:pt x="588772" y="810134"/>
                      <a:pt x="585470" y="813562"/>
                      <a:pt x="582549" y="817372"/>
                    </a:cubicBezTo>
                    <a:lnTo>
                      <a:pt x="582422" y="817372"/>
                    </a:lnTo>
                    <a:lnTo>
                      <a:pt x="582041" y="818007"/>
                    </a:lnTo>
                    <a:lnTo>
                      <a:pt x="581533" y="818642"/>
                    </a:lnTo>
                    <a:cubicBezTo>
                      <a:pt x="581533" y="818642"/>
                      <a:pt x="581152" y="819150"/>
                      <a:pt x="581025" y="819277"/>
                    </a:cubicBezTo>
                    <a:lnTo>
                      <a:pt x="581025" y="819531"/>
                    </a:lnTo>
                    <a:cubicBezTo>
                      <a:pt x="581025" y="819531"/>
                      <a:pt x="580136" y="820674"/>
                      <a:pt x="579755" y="821182"/>
                    </a:cubicBezTo>
                    <a:lnTo>
                      <a:pt x="579755" y="821182"/>
                    </a:lnTo>
                    <a:cubicBezTo>
                      <a:pt x="579755" y="821182"/>
                      <a:pt x="578993" y="821817"/>
                      <a:pt x="578358" y="821944"/>
                    </a:cubicBezTo>
                    <a:cubicBezTo>
                      <a:pt x="578104" y="821563"/>
                      <a:pt x="577850" y="821309"/>
                      <a:pt x="577723" y="820928"/>
                    </a:cubicBezTo>
                    <a:cubicBezTo>
                      <a:pt x="577596" y="820674"/>
                      <a:pt x="577469" y="820420"/>
                      <a:pt x="577215" y="820166"/>
                    </a:cubicBezTo>
                    <a:cubicBezTo>
                      <a:pt x="576707" y="819277"/>
                      <a:pt x="576199" y="818388"/>
                      <a:pt x="575818" y="817499"/>
                    </a:cubicBezTo>
                    <a:lnTo>
                      <a:pt x="575818" y="817499"/>
                    </a:lnTo>
                    <a:cubicBezTo>
                      <a:pt x="575818" y="817499"/>
                      <a:pt x="575564" y="816864"/>
                      <a:pt x="575437" y="816610"/>
                    </a:cubicBezTo>
                    <a:cubicBezTo>
                      <a:pt x="577215" y="814705"/>
                      <a:pt x="578993" y="812673"/>
                      <a:pt x="580771" y="810514"/>
                    </a:cubicBezTo>
                    <a:lnTo>
                      <a:pt x="581152" y="810134"/>
                    </a:lnTo>
                    <a:cubicBezTo>
                      <a:pt x="581787" y="809371"/>
                      <a:pt x="582295" y="808736"/>
                      <a:pt x="582930" y="807974"/>
                    </a:cubicBezTo>
                    <a:cubicBezTo>
                      <a:pt x="583819" y="806831"/>
                      <a:pt x="584835" y="805561"/>
                      <a:pt x="585724" y="804418"/>
                    </a:cubicBezTo>
                    <a:lnTo>
                      <a:pt x="586740" y="803148"/>
                    </a:lnTo>
                    <a:cubicBezTo>
                      <a:pt x="588645" y="800735"/>
                      <a:pt x="590296" y="798449"/>
                      <a:pt x="591947" y="796036"/>
                    </a:cubicBezTo>
                    <a:lnTo>
                      <a:pt x="591947" y="796036"/>
                    </a:lnTo>
                    <a:cubicBezTo>
                      <a:pt x="591947" y="796036"/>
                      <a:pt x="592455" y="795147"/>
                      <a:pt x="592709" y="794766"/>
                    </a:cubicBezTo>
                    <a:cubicBezTo>
                      <a:pt x="593471" y="793623"/>
                      <a:pt x="594233" y="792353"/>
                      <a:pt x="594995" y="791210"/>
                    </a:cubicBezTo>
                    <a:cubicBezTo>
                      <a:pt x="595630" y="790067"/>
                      <a:pt x="596265" y="789051"/>
                      <a:pt x="596773" y="787909"/>
                    </a:cubicBezTo>
                    <a:lnTo>
                      <a:pt x="596773" y="787654"/>
                    </a:lnTo>
                    <a:lnTo>
                      <a:pt x="597027" y="787273"/>
                    </a:lnTo>
                    <a:cubicBezTo>
                      <a:pt x="597027" y="787273"/>
                      <a:pt x="597154" y="786892"/>
                      <a:pt x="597281" y="786638"/>
                    </a:cubicBezTo>
                    <a:cubicBezTo>
                      <a:pt x="597916" y="785368"/>
                      <a:pt x="598424" y="784098"/>
                      <a:pt x="598932" y="782701"/>
                    </a:cubicBezTo>
                    <a:lnTo>
                      <a:pt x="598932" y="782320"/>
                    </a:lnTo>
                    <a:cubicBezTo>
                      <a:pt x="598932" y="782320"/>
                      <a:pt x="599313" y="781559"/>
                      <a:pt x="599440" y="781177"/>
                    </a:cubicBezTo>
                    <a:cubicBezTo>
                      <a:pt x="599567" y="780542"/>
                      <a:pt x="599821" y="779907"/>
                      <a:pt x="599948" y="779272"/>
                    </a:cubicBezTo>
                    <a:lnTo>
                      <a:pt x="599948" y="779272"/>
                    </a:lnTo>
                    <a:lnTo>
                      <a:pt x="599948" y="778891"/>
                    </a:lnTo>
                    <a:cubicBezTo>
                      <a:pt x="600202" y="778129"/>
                      <a:pt x="600456" y="777240"/>
                      <a:pt x="600583" y="776478"/>
                    </a:cubicBezTo>
                    <a:cubicBezTo>
                      <a:pt x="600583" y="776097"/>
                      <a:pt x="600583" y="775716"/>
                      <a:pt x="600329" y="775335"/>
                    </a:cubicBezTo>
                    <a:cubicBezTo>
                      <a:pt x="602107" y="772160"/>
                      <a:pt x="604393" y="769112"/>
                      <a:pt x="606933" y="766318"/>
                    </a:cubicBezTo>
                    <a:cubicBezTo>
                      <a:pt x="606679" y="766445"/>
                      <a:pt x="606425" y="766572"/>
                      <a:pt x="606171" y="766699"/>
                    </a:cubicBezTo>
                    <a:cubicBezTo>
                      <a:pt x="603758" y="768223"/>
                      <a:pt x="602234" y="770382"/>
                      <a:pt x="599948" y="772034"/>
                    </a:cubicBezTo>
                    <a:cubicBezTo>
                      <a:pt x="598170" y="773430"/>
                      <a:pt x="594741" y="771144"/>
                      <a:pt x="596900" y="769493"/>
                    </a:cubicBezTo>
                    <a:cubicBezTo>
                      <a:pt x="598424" y="768350"/>
                      <a:pt x="599440" y="767207"/>
                      <a:pt x="600710" y="766064"/>
                    </a:cubicBezTo>
                    <a:cubicBezTo>
                      <a:pt x="600710" y="766064"/>
                      <a:pt x="600710" y="765937"/>
                      <a:pt x="600837" y="765810"/>
                    </a:cubicBezTo>
                    <a:cubicBezTo>
                      <a:pt x="603631" y="763143"/>
                      <a:pt x="606298" y="759587"/>
                      <a:pt x="609346" y="757301"/>
                    </a:cubicBezTo>
                    <a:cubicBezTo>
                      <a:pt x="611251" y="755904"/>
                      <a:pt x="612902" y="754761"/>
                      <a:pt x="614553" y="753364"/>
                    </a:cubicBezTo>
                    <a:cubicBezTo>
                      <a:pt x="614807" y="753110"/>
                      <a:pt x="615061" y="752984"/>
                      <a:pt x="615315" y="752729"/>
                    </a:cubicBezTo>
                    <a:cubicBezTo>
                      <a:pt x="616458" y="751205"/>
                      <a:pt x="617728" y="749809"/>
                      <a:pt x="619125" y="748538"/>
                    </a:cubicBezTo>
                    <a:lnTo>
                      <a:pt x="619252" y="748538"/>
                    </a:lnTo>
                    <a:cubicBezTo>
                      <a:pt x="635381" y="732917"/>
                      <a:pt x="662432" y="733552"/>
                      <a:pt x="683641" y="723646"/>
                    </a:cubicBezTo>
                    <a:cubicBezTo>
                      <a:pt x="692023" y="720344"/>
                      <a:pt x="702056" y="725297"/>
                      <a:pt x="710565" y="723646"/>
                    </a:cubicBezTo>
                    <a:cubicBezTo>
                      <a:pt x="715645" y="723646"/>
                      <a:pt x="720598" y="723646"/>
                      <a:pt x="725678" y="726948"/>
                    </a:cubicBezTo>
                    <a:cubicBezTo>
                      <a:pt x="710565" y="735203"/>
                      <a:pt x="696595" y="744474"/>
                      <a:pt x="682879" y="753110"/>
                    </a:cubicBezTo>
                    <a:close/>
                    <a:moveTo>
                      <a:pt x="717296" y="636143"/>
                    </a:moveTo>
                    <a:cubicBezTo>
                      <a:pt x="715645" y="634492"/>
                      <a:pt x="722376" y="636143"/>
                      <a:pt x="724027" y="632841"/>
                    </a:cubicBezTo>
                    <a:lnTo>
                      <a:pt x="710565" y="632841"/>
                    </a:lnTo>
                    <a:cubicBezTo>
                      <a:pt x="708914" y="632841"/>
                      <a:pt x="708914" y="631190"/>
                      <a:pt x="708914" y="629539"/>
                    </a:cubicBezTo>
                    <a:cubicBezTo>
                      <a:pt x="700532" y="631190"/>
                      <a:pt x="690372" y="634619"/>
                      <a:pt x="681990" y="636270"/>
                    </a:cubicBezTo>
                    <a:cubicBezTo>
                      <a:pt x="670179" y="639572"/>
                      <a:pt x="660146" y="648081"/>
                      <a:pt x="646684" y="651384"/>
                    </a:cubicBezTo>
                    <a:cubicBezTo>
                      <a:pt x="628142" y="658114"/>
                      <a:pt x="613029" y="673227"/>
                      <a:pt x="592963" y="679959"/>
                    </a:cubicBezTo>
                    <a:cubicBezTo>
                      <a:pt x="591312" y="679959"/>
                      <a:pt x="591312" y="678307"/>
                      <a:pt x="591312" y="676656"/>
                    </a:cubicBezTo>
                    <a:cubicBezTo>
                      <a:pt x="592963" y="671576"/>
                      <a:pt x="599694" y="669925"/>
                      <a:pt x="603123" y="664845"/>
                    </a:cubicBezTo>
                    <a:cubicBezTo>
                      <a:pt x="603123" y="663194"/>
                      <a:pt x="603123" y="661543"/>
                      <a:pt x="601472" y="661543"/>
                    </a:cubicBezTo>
                    <a:cubicBezTo>
                      <a:pt x="614934" y="643001"/>
                      <a:pt x="633349" y="632968"/>
                      <a:pt x="650240" y="617855"/>
                    </a:cubicBezTo>
                    <a:lnTo>
                      <a:pt x="650240" y="612775"/>
                    </a:lnTo>
                    <a:cubicBezTo>
                      <a:pt x="655320" y="606044"/>
                      <a:pt x="663702" y="602742"/>
                      <a:pt x="667004" y="594234"/>
                    </a:cubicBezTo>
                    <a:cubicBezTo>
                      <a:pt x="668655" y="589153"/>
                      <a:pt x="675386" y="582422"/>
                      <a:pt x="683768" y="579120"/>
                    </a:cubicBezTo>
                    <a:cubicBezTo>
                      <a:pt x="682117" y="577469"/>
                      <a:pt x="678688" y="577469"/>
                      <a:pt x="678688" y="574040"/>
                    </a:cubicBezTo>
                    <a:cubicBezTo>
                      <a:pt x="671957" y="574040"/>
                      <a:pt x="665226" y="577342"/>
                      <a:pt x="658495" y="572389"/>
                    </a:cubicBezTo>
                    <a:cubicBezTo>
                      <a:pt x="661670" y="569214"/>
                      <a:pt x="665226" y="567563"/>
                      <a:pt x="669036" y="566420"/>
                    </a:cubicBezTo>
                    <a:cubicBezTo>
                      <a:pt x="667639" y="566166"/>
                      <a:pt x="666242" y="565404"/>
                      <a:pt x="665226" y="564007"/>
                    </a:cubicBezTo>
                    <a:cubicBezTo>
                      <a:pt x="663575" y="560705"/>
                      <a:pt x="668528" y="556895"/>
                      <a:pt x="673608" y="555625"/>
                    </a:cubicBezTo>
                    <a:cubicBezTo>
                      <a:pt x="680339" y="553974"/>
                      <a:pt x="688721" y="553974"/>
                      <a:pt x="693801" y="548894"/>
                    </a:cubicBezTo>
                    <a:cubicBezTo>
                      <a:pt x="681990" y="547243"/>
                      <a:pt x="668655" y="552196"/>
                      <a:pt x="656844" y="545592"/>
                    </a:cubicBezTo>
                    <a:cubicBezTo>
                      <a:pt x="665226" y="523748"/>
                      <a:pt x="678688" y="505334"/>
                      <a:pt x="698881" y="495173"/>
                    </a:cubicBezTo>
                    <a:cubicBezTo>
                      <a:pt x="700532" y="495173"/>
                      <a:pt x="703961" y="495173"/>
                      <a:pt x="703961" y="496824"/>
                    </a:cubicBezTo>
                    <a:cubicBezTo>
                      <a:pt x="703961" y="505206"/>
                      <a:pt x="698881" y="511937"/>
                      <a:pt x="690499" y="513588"/>
                    </a:cubicBezTo>
                    <a:cubicBezTo>
                      <a:pt x="703961" y="516890"/>
                      <a:pt x="717423" y="516890"/>
                      <a:pt x="730758" y="523621"/>
                    </a:cubicBezTo>
                    <a:cubicBezTo>
                      <a:pt x="729107" y="526923"/>
                      <a:pt x="725678" y="525272"/>
                      <a:pt x="724027" y="525272"/>
                    </a:cubicBezTo>
                    <a:cubicBezTo>
                      <a:pt x="732409" y="530352"/>
                      <a:pt x="742569" y="526923"/>
                      <a:pt x="750951" y="533654"/>
                    </a:cubicBezTo>
                    <a:cubicBezTo>
                      <a:pt x="745871" y="538734"/>
                      <a:pt x="740918" y="533654"/>
                      <a:pt x="735838" y="533654"/>
                    </a:cubicBezTo>
                    <a:cubicBezTo>
                      <a:pt x="787908" y="548767"/>
                      <a:pt x="843407" y="560578"/>
                      <a:pt x="887095" y="594106"/>
                    </a:cubicBezTo>
                    <a:cubicBezTo>
                      <a:pt x="850138" y="612648"/>
                      <a:pt x="811530" y="621030"/>
                      <a:pt x="771144" y="629412"/>
                    </a:cubicBezTo>
                    <a:cubicBezTo>
                      <a:pt x="766064" y="629412"/>
                      <a:pt x="762762" y="629412"/>
                      <a:pt x="757682" y="627761"/>
                    </a:cubicBezTo>
                    <a:cubicBezTo>
                      <a:pt x="757682" y="629412"/>
                      <a:pt x="757682" y="632841"/>
                      <a:pt x="756031" y="632841"/>
                    </a:cubicBezTo>
                    <a:cubicBezTo>
                      <a:pt x="749300" y="632841"/>
                      <a:pt x="744220" y="632841"/>
                      <a:pt x="739267" y="636143"/>
                    </a:cubicBezTo>
                    <a:cubicBezTo>
                      <a:pt x="732536" y="639445"/>
                      <a:pt x="722503" y="641223"/>
                      <a:pt x="717423" y="636143"/>
                    </a:cubicBezTo>
                    <a:close/>
                  </a:path>
                </a:pathLst>
              </a:custGeom>
              <a:solidFill>
                <a:srgbClr val="000091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" name="Forme libre 17">
                <a:extLst>
                  <a:ext uri="{FF2B5EF4-FFF2-40B4-BE49-F238E27FC236}">
                    <a16:creationId xmlns:a16="http://schemas.microsoft.com/office/drawing/2014/main" id="{A085A686-2B94-7E1E-7FCE-5BA0B067A435}"/>
                  </a:ext>
                </a:extLst>
              </p:cNvPr>
              <p:cNvSpPr/>
              <p:nvPr/>
            </p:nvSpPr>
            <p:spPr>
              <a:xfrm>
                <a:off x="6991370" y="11994133"/>
                <a:ext cx="1079479" cy="889000"/>
              </a:xfrm>
              <a:custGeom>
                <a:avLst/>
                <a:gdLst>
                  <a:gd name="connsiteX0" fmla="*/ 1079225 w 1079479"/>
                  <a:gd name="connsiteY0" fmla="*/ 0 h 889000"/>
                  <a:gd name="connsiteX1" fmla="*/ 122915 w 1079479"/>
                  <a:gd name="connsiteY1" fmla="*/ 0 h 889000"/>
                  <a:gd name="connsiteX2" fmla="*/ 131933 w 1079479"/>
                  <a:gd name="connsiteY2" fmla="*/ 4191 h 889000"/>
                  <a:gd name="connsiteX3" fmla="*/ 156062 w 1079479"/>
                  <a:gd name="connsiteY3" fmla="*/ 17018 h 889000"/>
                  <a:gd name="connsiteX4" fmla="*/ 188066 w 1079479"/>
                  <a:gd name="connsiteY4" fmla="*/ 43942 h 889000"/>
                  <a:gd name="connsiteX5" fmla="*/ 193147 w 1079479"/>
                  <a:gd name="connsiteY5" fmla="*/ 65786 h 889000"/>
                  <a:gd name="connsiteX6" fmla="*/ 179685 w 1079479"/>
                  <a:gd name="connsiteY6" fmla="*/ 90932 h 889000"/>
                  <a:gd name="connsiteX7" fmla="*/ 144378 w 1079479"/>
                  <a:gd name="connsiteY7" fmla="*/ 94235 h 889000"/>
                  <a:gd name="connsiteX8" fmla="*/ 124186 w 1079479"/>
                  <a:gd name="connsiteY8" fmla="*/ 90932 h 889000"/>
                  <a:gd name="connsiteX9" fmla="*/ 189717 w 1079479"/>
                  <a:gd name="connsiteY9" fmla="*/ 136272 h 889000"/>
                  <a:gd name="connsiteX10" fmla="*/ 204830 w 1079479"/>
                  <a:gd name="connsiteY10" fmla="*/ 141351 h 889000"/>
                  <a:gd name="connsiteX11" fmla="*/ 206481 w 1079479"/>
                  <a:gd name="connsiteY11" fmla="*/ 146431 h 889000"/>
                  <a:gd name="connsiteX12" fmla="*/ 201401 w 1079479"/>
                  <a:gd name="connsiteY12" fmla="*/ 156464 h 889000"/>
                  <a:gd name="connsiteX13" fmla="*/ 206481 w 1079479"/>
                  <a:gd name="connsiteY13" fmla="*/ 156464 h 889000"/>
                  <a:gd name="connsiteX14" fmla="*/ 225023 w 1079479"/>
                  <a:gd name="connsiteY14" fmla="*/ 141351 h 889000"/>
                  <a:gd name="connsiteX15" fmla="*/ 231754 w 1079479"/>
                  <a:gd name="connsiteY15" fmla="*/ 166498 h 889000"/>
                  <a:gd name="connsiteX16" fmla="*/ 211561 w 1079479"/>
                  <a:gd name="connsiteY16" fmla="*/ 183261 h 889000"/>
                  <a:gd name="connsiteX17" fmla="*/ 211561 w 1079479"/>
                  <a:gd name="connsiteY17" fmla="*/ 195073 h 889000"/>
                  <a:gd name="connsiteX18" fmla="*/ 219943 w 1079479"/>
                  <a:gd name="connsiteY18" fmla="*/ 215265 h 889000"/>
                  <a:gd name="connsiteX19" fmla="*/ 231754 w 1079479"/>
                  <a:gd name="connsiteY19" fmla="*/ 252223 h 889000"/>
                  <a:gd name="connsiteX20" fmla="*/ 243565 w 1079479"/>
                  <a:gd name="connsiteY20" fmla="*/ 327787 h 889000"/>
                  <a:gd name="connsiteX21" fmla="*/ 241914 w 1079479"/>
                  <a:gd name="connsiteY21" fmla="*/ 366395 h 889000"/>
                  <a:gd name="connsiteX22" fmla="*/ 260456 w 1079479"/>
                  <a:gd name="connsiteY22" fmla="*/ 401701 h 889000"/>
                  <a:gd name="connsiteX23" fmla="*/ 278998 w 1079479"/>
                  <a:gd name="connsiteY23" fmla="*/ 428625 h 889000"/>
                  <a:gd name="connsiteX24" fmla="*/ 299191 w 1079479"/>
                  <a:gd name="connsiteY24" fmla="*/ 482347 h 889000"/>
                  <a:gd name="connsiteX25" fmla="*/ 263886 w 1079479"/>
                  <a:gd name="connsiteY25" fmla="*/ 499110 h 889000"/>
                  <a:gd name="connsiteX26" fmla="*/ 267187 w 1079479"/>
                  <a:gd name="connsiteY26" fmla="*/ 529336 h 889000"/>
                  <a:gd name="connsiteX27" fmla="*/ 245343 w 1079479"/>
                  <a:gd name="connsiteY27" fmla="*/ 559562 h 889000"/>
                  <a:gd name="connsiteX28" fmla="*/ 257154 w 1079479"/>
                  <a:gd name="connsiteY28" fmla="*/ 566293 h 889000"/>
                  <a:gd name="connsiteX29" fmla="*/ 262235 w 1079479"/>
                  <a:gd name="connsiteY29" fmla="*/ 588137 h 889000"/>
                  <a:gd name="connsiteX30" fmla="*/ 245471 w 1079479"/>
                  <a:gd name="connsiteY30" fmla="*/ 618363 h 889000"/>
                  <a:gd name="connsiteX31" fmla="*/ 243819 w 1079479"/>
                  <a:gd name="connsiteY31" fmla="*/ 655320 h 889000"/>
                  <a:gd name="connsiteX32" fmla="*/ 213593 w 1079479"/>
                  <a:gd name="connsiteY32" fmla="*/ 680466 h 889000"/>
                  <a:gd name="connsiteX33" fmla="*/ 181716 w 1079479"/>
                  <a:gd name="connsiteY33" fmla="*/ 682117 h 889000"/>
                  <a:gd name="connsiteX34" fmla="*/ 171684 w 1079479"/>
                  <a:gd name="connsiteY34" fmla="*/ 678815 h 889000"/>
                  <a:gd name="connsiteX35" fmla="*/ 85959 w 1079479"/>
                  <a:gd name="connsiteY35" fmla="*/ 667004 h 889000"/>
                  <a:gd name="connsiteX36" fmla="*/ 62463 w 1079479"/>
                  <a:gd name="connsiteY36" fmla="*/ 673735 h 889000"/>
                  <a:gd name="connsiteX37" fmla="*/ 42143 w 1079479"/>
                  <a:gd name="connsiteY37" fmla="*/ 691769 h 889000"/>
                  <a:gd name="connsiteX38" fmla="*/ 41889 w 1079479"/>
                  <a:gd name="connsiteY38" fmla="*/ 692023 h 889000"/>
                  <a:gd name="connsiteX39" fmla="*/ 38206 w 1079479"/>
                  <a:gd name="connsiteY39" fmla="*/ 696087 h 889000"/>
                  <a:gd name="connsiteX40" fmla="*/ 36048 w 1079479"/>
                  <a:gd name="connsiteY40" fmla="*/ 698627 h 889000"/>
                  <a:gd name="connsiteX41" fmla="*/ 34650 w 1079479"/>
                  <a:gd name="connsiteY41" fmla="*/ 700405 h 889000"/>
                  <a:gd name="connsiteX42" fmla="*/ 21442 w 1079479"/>
                  <a:gd name="connsiteY42" fmla="*/ 719710 h 889000"/>
                  <a:gd name="connsiteX43" fmla="*/ 20680 w 1079479"/>
                  <a:gd name="connsiteY43" fmla="*/ 720979 h 889000"/>
                  <a:gd name="connsiteX44" fmla="*/ 19411 w 1079479"/>
                  <a:gd name="connsiteY44" fmla="*/ 723392 h 889000"/>
                  <a:gd name="connsiteX45" fmla="*/ 6711 w 1079479"/>
                  <a:gd name="connsiteY45" fmla="*/ 754253 h 889000"/>
                  <a:gd name="connsiteX46" fmla="*/ 8361 w 1079479"/>
                  <a:gd name="connsiteY46" fmla="*/ 833755 h 889000"/>
                  <a:gd name="connsiteX47" fmla="*/ 100817 w 1079479"/>
                  <a:gd name="connsiteY47" fmla="*/ 868935 h 889000"/>
                  <a:gd name="connsiteX48" fmla="*/ 140441 w 1079479"/>
                  <a:gd name="connsiteY48" fmla="*/ 889000 h 889000"/>
                  <a:gd name="connsiteX49" fmla="*/ 1079479 w 1079479"/>
                  <a:gd name="connsiteY49" fmla="*/ 889000 h 889000"/>
                  <a:gd name="connsiteX50" fmla="*/ 1079479 w 1079479"/>
                  <a:gd name="connsiteY50" fmla="*/ 0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079479" h="889000">
                    <a:moveTo>
                      <a:pt x="1079225" y="0"/>
                    </a:moveTo>
                    <a:lnTo>
                      <a:pt x="122915" y="0"/>
                    </a:lnTo>
                    <a:cubicBezTo>
                      <a:pt x="122915" y="0"/>
                      <a:pt x="124693" y="254"/>
                      <a:pt x="131933" y="4191"/>
                    </a:cubicBezTo>
                    <a:cubicBezTo>
                      <a:pt x="139679" y="8382"/>
                      <a:pt x="149712" y="13716"/>
                      <a:pt x="156062" y="17018"/>
                    </a:cubicBezTo>
                    <a:cubicBezTo>
                      <a:pt x="168381" y="23495"/>
                      <a:pt x="180319" y="31497"/>
                      <a:pt x="188066" y="43942"/>
                    </a:cubicBezTo>
                    <a:cubicBezTo>
                      <a:pt x="191368" y="49023"/>
                      <a:pt x="196448" y="59055"/>
                      <a:pt x="193147" y="65786"/>
                    </a:cubicBezTo>
                    <a:cubicBezTo>
                      <a:pt x="189844" y="74168"/>
                      <a:pt x="188066" y="87630"/>
                      <a:pt x="179685" y="90932"/>
                    </a:cubicBezTo>
                    <a:cubicBezTo>
                      <a:pt x="169651" y="96012"/>
                      <a:pt x="156189" y="96012"/>
                      <a:pt x="144378" y="94235"/>
                    </a:cubicBezTo>
                    <a:cubicBezTo>
                      <a:pt x="137648" y="94235"/>
                      <a:pt x="130916" y="92584"/>
                      <a:pt x="124186" y="90932"/>
                    </a:cubicBezTo>
                    <a:cubicBezTo>
                      <a:pt x="149331" y="100965"/>
                      <a:pt x="172953" y="112776"/>
                      <a:pt x="189717" y="136272"/>
                    </a:cubicBezTo>
                    <a:cubicBezTo>
                      <a:pt x="191368" y="139573"/>
                      <a:pt x="198099" y="141351"/>
                      <a:pt x="204830" y="141351"/>
                    </a:cubicBezTo>
                    <a:cubicBezTo>
                      <a:pt x="206481" y="141351"/>
                      <a:pt x="206481" y="144653"/>
                      <a:pt x="206481" y="146431"/>
                    </a:cubicBezTo>
                    <a:cubicBezTo>
                      <a:pt x="203179" y="149734"/>
                      <a:pt x="199750" y="151511"/>
                      <a:pt x="201401" y="156464"/>
                    </a:cubicBezTo>
                    <a:lnTo>
                      <a:pt x="206481" y="156464"/>
                    </a:lnTo>
                    <a:cubicBezTo>
                      <a:pt x="214863" y="153162"/>
                      <a:pt x="213212" y="136272"/>
                      <a:pt x="225023" y="141351"/>
                    </a:cubicBezTo>
                    <a:cubicBezTo>
                      <a:pt x="233405" y="146431"/>
                      <a:pt x="236835" y="158115"/>
                      <a:pt x="231754" y="166498"/>
                    </a:cubicBezTo>
                    <a:cubicBezTo>
                      <a:pt x="225023" y="173228"/>
                      <a:pt x="218292" y="178309"/>
                      <a:pt x="211561" y="183261"/>
                    </a:cubicBezTo>
                    <a:cubicBezTo>
                      <a:pt x="209911" y="186563"/>
                      <a:pt x="209911" y="191643"/>
                      <a:pt x="211561" y="195073"/>
                    </a:cubicBezTo>
                    <a:cubicBezTo>
                      <a:pt x="216641" y="201803"/>
                      <a:pt x="218292" y="208535"/>
                      <a:pt x="219943" y="215265"/>
                    </a:cubicBezTo>
                    <a:cubicBezTo>
                      <a:pt x="225023" y="227076"/>
                      <a:pt x="226674" y="240411"/>
                      <a:pt x="231754" y="252223"/>
                    </a:cubicBezTo>
                    <a:cubicBezTo>
                      <a:pt x="238486" y="277368"/>
                      <a:pt x="245216" y="302641"/>
                      <a:pt x="243565" y="327787"/>
                    </a:cubicBezTo>
                    <a:cubicBezTo>
                      <a:pt x="243565" y="341249"/>
                      <a:pt x="236835" y="352934"/>
                      <a:pt x="241914" y="366395"/>
                    </a:cubicBezTo>
                    <a:cubicBezTo>
                      <a:pt x="245216" y="379857"/>
                      <a:pt x="253725" y="389890"/>
                      <a:pt x="260456" y="401701"/>
                    </a:cubicBezTo>
                    <a:cubicBezTo>
                      <a:pt x="267187" y="411735"/>
                      <a:pt x="273918" y="418465"/>
                      <a:pt x="278998" y="428625"/>
                    </a:cubicBezTo>
                    <a:cubicBezTo>
                      <a:pt x="289031" y="445389"/>
                      <a:pt x="307573" y="462280"/>
                      <a:pt x="299191" y="482347"/>
                    </a:cubicBezTo>
                    <a:cubicBezTo>
                      <a:pt x="294111" y="494157"/>
                      <a:pt x="275697" y="492379"/>
                      <a:pt x="263886" y="499110"/>
                    </a:cubicBezTo>
                    <a:cubicBezTo>
                      <a:pt x="253852" y="507492"/>
                      <a:pt x="262235" y="520954"/>
                      <a:pt x="267187" y="529336"/>
                    </a:cubicBezTo>
                    <a:cubicBezTo>
                      <a:pt x="275569" y="544449"/>
                      <a:pt x="257154" y="554482"/>
                      <a:pt x="245343" y="559562"/>
                    </a:cubicBezTo>
                    <a:cubicBezTo>
                      <a:pt x="248646" y="564642"/>
                      <a:pt x="255376" y="562864"/>
                      <a:pt x="257154" y="566293"/>
                    </a:cubicBezTo>
                    <a:cubicBezTo>
                      <a:pt x="258805" y="574675"/>
                      <a:pt x="267187" y="579755"/>
                      <a:pt x="262235" y="588137"/>
                    </a:cubicBezTo>
                    <a:cubicBezTo>
                      <a:pt x="255503" y="598170"/>
                      <a:pt x="235311" y="603250"/>
                      <a:pt x="245471" y="618363"/>
                    </a:cubicBezTo>
                    <a:cubicBezTo>
                      <a:pt x="252201" y="630174"/>
                      <a:pt x="247884" y="643128"/>
                      <a:pt x="243819" y="655320"/>
                    </a:cubicBezTo>
                    <a:cubicBezTo>
                      <a:pt x="238739" y="670434"/>
                      <a:pt x="225404" y="677164"/>
                      <a:pt x="213593" y="680466"/>
                    </a:cubicBezTo>
                    <a:cubicBezTo>
                      <a:pt x="203561" y="683768"/>
                      <a:pt x="191749" y="683768"/>
                      <a:pt x="181716" y="682117"/>
                    </a:cubicBezTo>
                    <a:cubicBezTo>
                      <a:pt x="178414" y="680466"/>
                      <a:pt x="174986" y="678815"/>
                      <a:pt x="171684" y="678815"/>
                    </a:cubicBezTo>
                    <a:cubicBezTo>
                      <a:pt x="143109" y="675513"/>
                      <a:pt x="114534" y="667004"/>
                      <a:pt x="85959" y="667004"/>
                    </a:cubicBezTo>
                    <a:cubicBezTo>
                      <a:pt x="77576" y="668655"/>
                      <a:pt x="69194" y="670306"/>
                      <a:pt x="62463" y="673735"/>
                    </a:cubicBezTo>
                    <a:cubicBezTo>
                      <a:pt x="54843" y="679323"/>
                      <a:pt x="48112" y="685292"/>
                      <a:pt x="42143" y="691769"/>
                    </a:cubicBezTo>
                    <a:lnTo>
                      <a:pt x="41889" y="692023"/>
                    </a:lnTo>
                    <a:cubicBezTo>
                      <a:pt x="40619" y="693420"/>
                      <a:pt x="39476" y="694690"/>
                      <a:pt x="38206" y="696087"/>
                    </a:cubicBezTo>
                    <a:cubicBezTo>
                      <a:pt x="37444" y="696976"/>
                      <a:pt x="36810" y="697738"/>
                      <a:pt x="36048" y="698627"/>
                    </a:cubicBezTo>
                    <a:cubicBezTo>
                      <a:pt x="35539" y="699262"/>
                      <a:pt x="35031" y="699770"/>
                      <a:pt x="34650" y="700405"/>
                    </a:cubicBezTo>
                    <a:cubicBezTo>
                      <a:pt x="29698" y="706501"/>
                      <a:pt x="25379" y="712978"/>
                      <a:pt x="21442" y="719710"/>
                    </a:cubicBezTo>
                    <a:cubicBezTo>
                      <a:pt x="21188" y="720090"/>
                      <a:pt x="20935" y="720598"/>
                      <a:pt x="20680" y="720979"/>
                    </a:cubicBezTo>
                    <a:cubicBezTo>
                      <a:pt x="20299" y="721741"/>
                      <a:pt x="19791" y="722503"/>
                      <a:pt x="19411" y="723392"/>
                    </a:cubicBezTo>
                    <a:cubicBezTo>
                      <a:pt x="13949" y="733552"/>
                      <a:pt x="9759" y="743966"/>
                      <a:pt x="6711" y="754253"/>
                    </a:cubicBezTo>
                    <a:cubicBezTo>
                      <a:pt x="-4720" y="792735"/>
                      <a:pt x="234" y="825754"/>
                      <a:pt x="8361" y="833755"/>
                    </a:cubicBezTo>
                    <a:cubicBezTo>
                      <a:pt x="10648" y="836041"/>
                      <a:pt x="63861" y="852424"/>
                      <a:pt x="100817" y="868935"/>
                    </a:cubicBezTo>
                    <a:cubicBezTo>
                      <a:pt x="118216" y="876681"/>
                      <a:pt x="130409" y="882650"/>
                      <a:pt x="140441" y="889000"/>
                    </a:cubicBezTo>
                    <a:lnTo>
                      <a:pt x="1079479" y="889000"/>
                    </a:lnTo>
                    <a:lnTo>
                      <a:pt x="1079479" y="0"/>
                    </a:lnTo>
                    <a:close/>
                  </a:path>
                </a:pathLst>
              </a:custGeom>
              <a:solidFill>
                <a:srgbClr val="E1000F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" name="Forme libre 18">
                <a:extLst>
                  <a:ext uri="{FF2B5EF4-FFF2-40B4-BE49-F238E27FC236}">
                    <a16:creationId xmlns:a16="http://schemas.microsoft.com/office/drawing/2014/main" id="{88988A48-CF69-1B18-7F04-F1BEAD1142CB}"/>
                  </a:ext>
                </a:extLst>
              </p:cNvPr>
              <p:cNvSpPr/>
              <p:nvPr/>
            </p:nvSpPr>
            <p:spPr>
              <a:xfrm>
                <a:off x="7105522" y="12301966"/>
                <a:ext cx="109824" cy="96345"/>
              </a:xfrm>
              <a:custGeom>
                <a:avLst/>
                <a:gdLst>
                  <a:gd name="connsiteX0" fmla="*/ 65659 w 109824"/>
                  <a:gd name="connsiteY0" fmla="*/ 16526 h 96345"/>
                  <a:gd name="connsiteX1" fmla="*/ 82423 w 109824"/>
                  <a:gd name="connsiteY1" fmla="*/ 21605 h 96345"/>
                  <a:gd name="connsiteX2" fmla="*/ 48768 w 109824"/>
                  <a:gd name="connsiteY2" fmla="*/ 51832 h 96345"/>
                  <a:gd name="connsiteX3" fmla="*/ 43688 w 109824"/>
                  <a:gd name="connsiteY3" fmla="*/ 51832 h 96345"/>
                  <a:gd name="connsiteX4" fmla="*/ 35306 w 109824"/>
                  <a:gd name="connsiteY4" fmla="*/ 63642 h 96345"/>
                  <a:gd name="connsiteX5" fmla="*/ 20193 w 109824"/>
                  <a:gd name="connsiteY5" fmla="*/ 65294 h 96345"/>
                  <a:gd name="connsiteX6" fmla="*/ 45339 w 109824"/>
                  <a:gd name="connsiteY6" fmla="*/ 75327 h 96345"/>
                  <a:gd name="connsiteX7" fmla="*/ 50419 w 109824"/>
                  <a:gd name="connsiteY7" fmla="*/ 82058 h 96345"/>
                  <a:gd name="connsiteX8" fmla="*/ 53721 w 109824"/>
                  <a:gd name="connsiteY8" fmla="*/ 80407 h 96345"/>
                  <a:gd name="connsiteX9" fmla="*/ 57150 w 109824"/>
                  <a:gd name="connsiteY9" fmla="*/ 82058 h 96345"/>
                  <a:gd name="connsiteX10" fmla="*/ 57150 w 109824"/>
                  <a:gd name="connsiteY10" fmla="*/ 88789 h 96345"/>
                  <a:gd name="connsiteX11" fmla="*/ 36957 w 109824"/>
                  <a:gd name="connsiteY11" fmla="*/ 93869 h 96345"/>
                  <a:gd name="connsiteX12" fmla="*/ 75565 w 109824"/>
                  <a:gd name="connsiteY12" fmla="*/ 93869 h 96345"/>
                  <a:gd name="connsiteX13" fmla="*/ 82296 w 109824"/>
                  <a:gd name="connsiteY13" fmla="*/ 65294 h 96345"/>
                  <a:gd name="connsiteX14" fmla="*/ 78994 w 109824"/>
                  <a:gd name="connsiteY14" fmla="*/ 60214 h 96345"/>
                  <a:gd name="connsiteX15" fmla="*/ 89027 w 109824"/>
                  <a:gd name="connsiteY15" fmla="*/ 50180 h 96345"/>
                  <a:gd name="connsiteX16" fmla="*/ 99060 w 109824"/>
                  <a:gd name="connsiteY16" fmla="*/ 45101 h 96345"/>
                  <a:gd name="connsiteX17" fmla="*/ 93980 w 109824"/>
                  <a:gd name="connsiteY17" fmla="*/ 36719 h 96345"/>
                  <a:gd name="connsiteX18" fmla="*/ 109093 w 109824"/>
                  <a:gd name="connsiteY18" fmla="*/ 9795 h 96345"/>
                  <a:gd name="connsiteX19" fmla="*/ 85598 w 109824"/>
                  <a:gd name="connsiteY19" fmla="*/ 1413 h 96345"/>
                  <a:gd name="connsiteX20" fmla="*/ 57023 w 109824"/>
                  <a:gd name="connsiteY20" fmla="*/ 3064 h 96345"/>
                  <a:gd name="connsiteX21" fmla="*/ 31877 w 109824"/>
                  <a:gd name="connsiteY21" fmla="*/ 9795 h 96345"/>
                  <a:gd name="connsiteX22" fmla="*/ 0 w 109824"/>
                  <a:gd name="connsiteY22" fmla="*/ 26559 h 96345"/>
                  <a:gd name="connsiteX23" fmla="*/ 36957 w 109824"/>
                  <a:gd name="connsiteY23" fmla="*/ 16526 h 96345"/>
                  <a:gd name="connsiteX24" fmla="*/ 65532 w 109824"/>
                  <a:gd name="connsiteY24" fmla="*/ 16526 h 96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9824" h="96345">
                    <a:moveTo>
                      <a:pt x="65659" y="16526"/>
                    </a:moveTo>
                    <a:cubicBezTo>
                      <a:pt x="72390" y="18177"/>
                      <a:pt x="82423" y="18177"/>
                      <a:pt x="82423" y="21605"/>
                    </a:cubicBezTo>
                    <a:cubicBezTo>
                      <a:pt x="79121" y="35067"/>
                      <a:pt x="58928" y="38370"/>
                      <a:pt x="48768" y="51832"/>
                    </a:cubicBezTo>
                    <a:lnTo>
                      <a:pt x="43688" y="51832"/>
                    </a:lnTo>
                    <a:cubicBezTo>
                      <a:pt x="38608" y="55134"/>
                      <a:pt x="40386" y="63642"/>
                      <a:pt x="35306" y="63642"/>
                    </a:cubicBezTo>
                    <a:cubicBezTo>
                      <a:pt x="30226" y="61991"/>
                      <a:pt x="25273" y="63642"/>
                      <a:pt x="20193" y="65294"/>
                    </a:cubicBezTo>
                    <a:cubicBezTo>
                      <a:pt x="26924" y="72025"/>
                      <a:pt x="35306" y="77104"/>
                      <a:pt x="45339" y="75327"/>
                    </a:cubicBezTo>
                    <a:cubicBezTo>
                      <a:pt x="46990" y="75327"/>
                      <a:pt x="50419" y="78755"/>
                      <a:pt x="50419" y="82058"/>
                    </a:cubicBezTo>
                    <a:cubicBezTo>
                      <a:pt x="50419" y="82058"/>
                      <a:pt x="52070" y="82058"/>
                      <a:pt x="53721" y="80407"/>
                    </a:cubicBezTo>
                    <a:cubicBezTo>
                      <a:pt x="55372" y="80407"/>
                      <a:pt x="57150" y="80407"/>
                      <a:pt x="57150" y="82058"/>
                    </a:cubicBezTo>
                    <a:lnTo>
                      <a:pt x="57150" y="88789"/>
                    </a:lnTo>
                    <a:cubicBezTo>
                      <a:pt x="52070" y="95520"/>
                      <a:pt x="43688" y="92090"/>
                      <a:pt x="36957" y="93869"/>
                    </a:cubicBezTo>
                    <a:cubicBezTo>
                      <a:pt x="50419" y="97171"/>
                      <a:pt x="63881" y="97171"/>
                      <a:pt x="75565" y="93869"/>
                    </a:cubicBezTo>
                    <a:cubicBezTo>
                      <a:pt x="85598" y="90566"/>
                      <a:pt x="75565" y="73676"/>
                      <a:pt x="82296" y="65294"/>
                    </a:cubicBezTo>
                    <a:cubicBezTo>
                      <a:pt x="78994" y="65294"/>
                      <a:pt x="82296" y="60214"/>
                      <a:pt x="78994" y="60214"/>
                    </a:cubicBezTo>
                    <a:cubicBezTo>
                      <a:pt x="82296" y="56912"/>
                      <a:pt x="85725" y="51832"/>
                      <a:pt x="89027" y="50180"/>
                    </a:cubicBezTo>
                    <a:cubicBezTo>
                      <a:pt x="92456" y="50180"/>
                      <a:pt x="97409" y="48529"/>
                      <a:pt x="99060" y="45101"/>
                    </a:cubicBezTo>
                    <a:cubicBezTo>
                      <a:pt x="99060" y="41799"/>
                      <a:pt x="92329" y="40021"/>
                      <a:pt x="93980" y="36719"/>
                    </a:cubicBezTo>
                    <a:cubicBezTo>
                      <a:pt x="104013" y="29988"/>
                      <a:pt x="112395" y="19954"/>
                      <a:pt x="109093" y="9795"/>
                    </a:cubicBezTo>
                    <a:cubicBezTo>
                      <a:pt x="107442" y="4715"/>
                      <a:pt x="93980" y="4715"/>
                      <a:pt x="85598" y="1413"/>
                    </a:cubicBezTo>
                    <a:cubicBezTo>
                      <a:pt x="77216" y="-1889"/>
                      <a:pt x="67056" y="1413"/>
                      <a:pt x="57023" y="3064"/>
                    </a:cubicBezTo>
                    <a:cubicBezTo>
                      <a:pt x="48641" y="3064"/>
                      <a:pt x="40259" y="8144"/>
                      <a:pt x="31877" y="9795"/>
                    </a:cubicBezTo>
                    <a:cubicBezTo>
                      <a:pt x="20066" y="13097"/>
                      <a:pt x="10033" y="19827"/>
                      <a:pt x="0" y="26559"/>
                    </a:cubicBezTo>
                    <a:cubicBezTo>
                      <a:pt x="11811" y="21478"/>
                      <a:pt x="23495" y="19827"/>
                      <a:pt x="36957" y="16526"/>
                    </a:cubicBezTo>
                    <a:cubicBezTo>
                      <a:pt x="46990" y="16526"/>
                      <a:pt x="55626" y="13986"/>
                      <a:pt x="65532" y="16526"/>
                    </a:cubicBezTo>
                    <a:close/>
                  </a:path>
                </a:pathLst>
              </a:custGeom>
              <a:solidFill>
                <a:srgbClr val="9D9D9C"/>
              </a:solidFill>
              <a:ln w="1270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9B0C3279-A082-4ACA-0F12-4A4A7D8803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67678" y="4581690"/>
            <a:ext cx="10052649" cy="531563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72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33698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fld id="{EDA35BCF-93C9-B242-B70A-AA7C80BB122D}" type="datetimeFigureOut">
              <a:rPr lang="fr-FR" smtClean="0"/>
              <a:pPr/>
              <a:t>11/07/2024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fld id="{6B69ADA3-C036-0E42-905B-6CDAF553133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45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232AAF1-A2FA-1524-9427-DD0258EC4B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7678" y="4812516"/>
            <a:ext cx="10052649" cy="4616517"/>
          </a:xfrm>
        </p:spPr>
        <p:txBody>
          <a:bodyPr/>
          <a:lstStyle/>
          <a:p>
            <a:pPr lvl="0"/>
            <a:r>
              <a:rPr lang="fr-FR" sz="6000" b="1" dirty="0" err="1"/>
              <a:t>Lorem</a:t>
            </a:r>
            <a:r>
              <a:rPr lang="fr-FR" sz="6000" b="1" dirty="0"/>
              <a:t> </a:t>
            </a:r>
            <a:r>
              <a:rPr lang="fr-FR" sz="6000" b="1" dirty="0" err="1"/>
              <a:t>ipsum</a:t>
            </a:r>
            <a:r>
              <a:rPr lang="fr-FR" sz="6000" b="1" dirty="0"/>
              <a:t> </a:t>
            </a:r>
            <a:r>
              <a:rPr lang="fr-FR" sz="6000" b="1" dirty="0" err="1"/>
              <a:t>dolor</a:t>
            </a:r>
            <a:r>
              <a:rPr lang="fr-FR" sz="6000" b="1" dirty="0"/>
              <a:t> </a:t>
            </a:r>
            <a:r>
              <a:rPr lang="fr-FR" sz="6000" b="1" dirty="0" err="1"/>
              <a:t>sit</a:t>
            </a:r>
            <a:r>
              <a:rPr lang="fr-FR" sz="6000" b="1" dirty="0"/>
              <a:t> </a:t>
            </a:r>
            <a:r>
              <a:rPr lang="fr-FR" sz="6000" b="1" dirty="0" err="1"/>
              <a:t>amet</a:t>
            </a:r>
            <a:r>
              <a:rPr lang="fr-FR" sz="6000" b="1" dirty="0"/>
              <a:t>,</a:t>
            </a:r>
            <a:endParaRPr lang="fr-FR" sz="6000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B16CE4C-BC46-FF40-2A30-165EF8E96151}"/>
              </a:ext>
            </a:extLst>
          </p:cNvPr>
          <p:cNvSpPr txBox="1"/>
          <p:nvPr/>
        </p:nvSpPr>
        <p:spPr>
          <a:xfrm>
            <a:off x="1651422" y="10003019"/>
            <a:ext cx="10485160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ctr"/>
            <a:r>
              <a:rPr lang="da-DK" sz="5400" b="1" i="0" u="none" strike="noStrike" dirty="0" smtClean="0">
                <a:ln>
                  <a:solidFill>
                    <a:schemeClr val="bg1"/>
                  </a:solidFill>
                </a:ln>
                <a:noFill/>
                <a:effectLst/>
                <a:latin typeface="Marianne ExtraBold" panose="02000000000000000000" pitchFamily="2" charset="0"/>
              </a:rPr>
              <a:t>Lorem ipsum dolor sit amet,</a:t>
            </a:r>
          </a:p>
        </p:txBody>
      </p:sp>
    </p:spTree>
    <p:extLst>
      <p:ext uri="{BB962C8B-B14F-4D97-AF65-F5344CB8AC3E}">
        <p14:creationId xmlns:p14="http://schemas.microsoft.com/office/powerpoint/2010/main" val="464922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232AAF1-A2FA-1524-9427-DD0258EC4B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7678" y="4823310"/>
            <a:ext cx="10052649" cy="4832398"/>
          </a:xfrm>
        </p:spPr>
        <p:txBody>
          <a:bodyPr/>
          <a:lstStyle/>
          <a:p>
            <a:pPr>
              <a:spcBef>
                <a:spcPts val="3300"/>
              </a:spcBef>
            </a:pPr>
            <a:r>
              <a:rPr lang="fr-FR" sz="6000" b="1" dirty="0" err="1"/>
              <a:t>Lorem</a:t>
            </a:r>
            <a:r>
              <a:rPr lang="fr-FR" sz="6000" b="1" dirty="0"/>
              <a:t> </a:t>
            </a:r>
            <a:r>
              <a:rPr lang="fr-FR" sz="6000" b="1" dirty="0" err="1"/>
              <a:t>ipsum</a:t>
            </a:r>
            <a:r>
              <a:rPr lang="fr-FR" sz="6000" b="1" dirty="0"/>
              <a:t> </a:t>
            </a:r>
            <a:r>
              <a:rPr lang="fr-FR" sz="6000" b="1" dirty="0" err="1"/>
              <a:t>dolor</a:t>
            </a:r>
            <a:r>
              <a:rPr lang="fr-FR" sz="6000" b="1" dirty="0"/>
              <a:t> </a:t>
            </a:r>
            <a:r>
              <a:rPr lang="fr-FR" sz="6000" b="1" dirty="0" err="1"/>
              <a:t>sit</a:t>
            </a:r>
            <a:r>
              <a:rPr lang="fr-FR" sz="6000" b="1" dirty="0"/>
              <a:t> </a:t>
            </a:r>
            <a:r>
              <a:rPr lang="fr-FR" sz="6000" b="1" dirty="0" err="1"/>
              <a:t>amet</a:t>
            </a:r>
            <a:r>
              <a:rPr lang="fr-FR" sz="6000" b="1" dirty="0"/>
              <a:t>,</a:t>
            </a:r>
          </a:p>
          <a:p>
            <a:pPr>
              <a:spcBef>
                <a:spcPts val="3300"/>
              </a:spcBef>
            </a:pPr>
            <a:endParaRPr lang="fr-FR" sz="60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B16CE4C-BC46-FF40-2A30-165EF8E96151}"/>
              </a:ext>
            </a:extLst>
          </p:cNvPr>
          <p:cNvSpPr txBox="1"/>
          <p:nvPr/>
        </p:nvSpPr>
        <p:spPr>
          <a:xfrm>
            <a:off x="1651422" y="10003019"/>
            <a:ext cx="10485160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ctr"/>
            <a:r>
              <a:rPr lang="da-DK" sz="5400" b="1" i="0" u="none" strike="noStrike" dirty="0" smtClean="0">
                <a:ln>
                  <a:solidFill>
                    <a:schemeClr val="bg1"/>
                  </a:solidFill>
                </a:ln>
                <a:noFill/>
                <a:effectLst/>
                <a:latin typeface="Marianne ExtraBold" panose="02000000000000000000" pitchFamily="2" charset="0"/>
              </a:rPr>
              <a:t>Lorem ipsum dolor sit amet,</a:t>
            </a:r>
          </a:p>
        </p:txBody>
      </p:sp>
    </p:spTree>
    <p:extLst>
      <p:ext uri="{BB962C8B-B14F-4D97-AF65-F5344CB8AC3E}">
        <p14:creationId xmlns:p14="http://schemas.microsoft.com/office/powerpoint/2010/main" val="1364088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232AAF1-A2FA-1524-9427-DD0258EC4B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7678" y="4823310"/>
            <a:ext cx="10052649" cy="4832398"/>
          </a:xfrm>
        </p:spPr>
        <p:txBody>
          <a:bodyPr/>
          <a:lstStyle/>
          <a:p>
            <a:pPr lvl="0"/>
            <a:r>
              <a:rPr lang="fr-FR" sz="6000" b="1" dirty="0" err="1"/>
              <a:t>Lorem</a:t>
            </a:r>
            <a:r>
              <a:rPr lang="fr-FR" sz="6000" b="1" dirty="0"/>
              <a:t> </a:t>
            </a:r>
            <a:r>
              <a:rPr lang="fr-FR" sz="6000" b="1" dirty="0" err="1"/>
              <a:t>ipsum</a:t>
            </a:r>
            <a:r>
              <a:rPr lang="fr-FR" sz="6000" b="1" dirty="0"/>
              <a:t> </a:t>
            </a:r>
            <a:r>
              <a:rPr lang="fr-FR" sz="6000" b="1" dirty="0" err="1"/>
              <a:t>dolor</a:t>
            </a:r>
            <a:r>
              <a:rPr lang="fr-FR" sz="6000" b="1" dirty="0"/>
              <a:t> </a:t>
            </a:r>
            <a:r>
              <a:rPr lang="fr-FR" sz="6000" b="1" dirty="0" err="1"/>
              <a:t>sit</a:t>
            </a:r>
            <a:r>
              <a:rPr lang="fr-FR" sz="6000" b="1" dirty="0"/>
              <a:t> </a:t>
            </a:r>
            <a:r>
              <a:rPr lang="fr-FR" sz="6000" b="1" dirty="0" err="1"/>
              <a:t>amet</a:t>
            </a:r>
            <a:r>
              <a:rPr lang="fr-FR" sz="6000" b="1" dirty="0"/>
              <a:t>,</a:t>
            </a:r>
            <a:endParaRPr lang="fr-FR" sz="6000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B16CE4C-BC46-FF40-2A30-165EF8E96151}"/>
              </a:ext>
            </a:extLst>
          </p:cNvPr>
          <p:cNvSpPr txBox="1"/>
          <p:nvPr/>
        </p:nvSpPr>
        <p:spPr>
          <a:xfrm>
            <a:off x="1651422" y="10003019"/>
            <a:ext cx="10485160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ctr"/>
            <a:r>
              <a:rPr lang="da-DK" sz="5400" b="1" i="0" u="none" strike="noStrike" dirty="0" smtClean="0">
                <a:ln>
                  <a:solidFill>
                    <a:schemeClr val="bg1"/>
                  </a:solidFill>
                </a:ln>
                <a:noFill/>
                <a:effectLst/>
                <a:latin typeface="Marianne ExtraBold" panose="02000000000000000000" pitchFamily="2" charset="0"/>
              </a:rPr>
              <a:t>Lorem ipsum dolor sit amet,</a:t>
            </a:r>
          </a:p>
        </p:txBody>
      </p:sp>
    </p:spTree>
    <p:extLst>
      <p:ext uri="{BB962C8B-B14F-4D97-AF65-F5344CB8AC3E}">
        <p14:creationId xmlns:p14="http://schemas.microsoft.com/office/powerpoint/2010/main" val="37995094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OUVERNEMEN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417DC3"/>
      </a:accent1>
      <a:accent2>
        <a:srgbClr val="CE6149"/>
      </a:accent2>
      <a:accent3>
        <a:srgbClr val="009099"/>
      </a:accent3>
      <a:accent4>
        <a:srgbClr val="00A95F"/>
      </a:accent4>
      <a:accent5>
        <a:srgbClr val="FFCA00"/>
      </a:accent5>
      <a:accent6>
        <a:srgbClr val="FF732C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36</Words>
  <Application>Microsoft Office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Martial Kurtz</dc:creator>
  <cp:lastModifiedBy>FILIATRE Margaux</cp:lastModifiedBy>
  <cp:revision>16</cp:revision>
  <dcterms:created xsi:type="dcterms:W3CDTF">2022-09-30T11:03:28Z</dcterms:created>
  <dcterms:modified xsi:type="dcterms:W3CDTF">2024-07-11T10:22:04Z</dcterms:modified>
</cp:coreProperties>
</file>