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24382413" cy="13716000"/>
  <p:notesSz cx="6858000" cy="9144000"/>
  <p:defaultTextStyle>
    <a:defPPr>
      <a:defRPr lang="fr-FR"/>
    </a:defPPr>
    <a:lvl1pPr marL="0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354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709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063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417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771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126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480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4834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32"/>
    <p:restoredTop sz="94694"/>
  </p:normalViewPr>
  <p:slideViewPr>
    <p:cSldViewPr snapToGrid="0">
      <p:cViewPr varScale="1">
        <p:scale>
          <a:sx n="48" d="100"/>
          <a:sy n="48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4" d="100"/>
          <a:sy n="114" d="100"/>
        </p:scale>
        <p:origin x="324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5307B-F466-9840-BD11-C0DC2D2F7AA4}" type="datetimeFigureOut">
              <a:rPr lang="fr-FR" smtClean="0"/>
              <a:t>11/07/2024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9D5A0-5B3B-D748-BC52-68EE2B344A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855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354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709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3063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417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1771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6126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480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4834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9D5A0-5B3B-D748-BC52-68EE2B344AD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0981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9D5A0-5B3B-D748-BC52-68EE2B344AD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22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9D5A0-5B3B-D748-BC52-68EE2B344AD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1476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3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3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5. Image full + dégrad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48B44463-FD31-F626-1250-BDA6E440A4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46"/>
            <a:ext cx="24382420" cy="13715108"/>
          </a:xfrm>
          <a:prstGeom prst="rect">
            <a:avLst/>
          </a:prstGeom>
        </p:spPr>
      </p:pic>
      <p:grpSp>
        <p:nvGrpSpPr>
          <p:cNvPr id="3" name="Groupe 2">
            <a:extLst>
              <a:ext uri="{FF2B5EF4-FFF2-40B4-BE49-F238E27FC236}">
                <a16:creationId xmlns:a16="http://schemas.microsoft.com/office/drawing/2014/main" id="{26769EAB-9EA4-50DD-C66B-EFD5984D7C94}"/>
              </a:ext>
            </a:extLst>
          </p:cNvPr>
          <p:cNvGrpSpPr/>
          <p:nvPr userDrawn="1"/>
        </p:nvGrpSpPr>
        <p:grpSpPr>
          <a:xfrm>
            <a:off x="1240635" y="1237820"/>
            <a:ext cx="21901143" cy="11652680"/>
            <a:chOff x="620358" y="618910"/>
            <a:chExt cx="10951284" cy="5826340"/>
          </a:xfrm>
        </p:grpSpPr>
        <p:pic>
          <p:nvPicPr>
            <p:cNvPr id="7" name="Graphique 6">
              <a:extLst>
                <a:ext uri="{FF2B5EF4-FFF2-40B4-BE49-F238E27FC236}">
                  <a16:creationId xmlns:a16="http://schemas.microsoft.com/office/drawing/2014/main" id="{76A71BB5-CF41-DF86-A694-E18581105BF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5482146" y="6004534"/>
              <a:ext cx="1227709" cy="440716"/>
            </a:xfrm>
            <a:prstGeom prst="rect">
              <a:avLst/>
            </a:prstGeom>
          </p:spPr>
        </p:pic>
        <p:pic>
          <p:nvPicPr>
            <p:cNvPr id="8" name="Graphique 7">
              <a:extLst>
                <a:ext uri="{FF2B5EF4-FFF2-40B4-BE49-F238E27FC236}">
                  <a16:creationId xmlns:a16="http://schemas.microsoft.com/office/drawing/2014/main" id="{9EF86892-A00C-C4A1-5FD9-E1EA9271D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620358" y="618910"/>
              <a:ext cx="10951284" cy="5623861"/>
            </a:xfrm>
            <a:prstGeom prst="rect">
              <a:avLst/>
            </a:prstGeom>
          </p:spPr>
        </p:pic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0223DF9D-55E9-C915-D865-30B6405D6247}"/>
              </a:ext>
            </a:extLst>
          </p:cNvPr>
          <p:cNvGrpSpPr/>
          <p:nvPr userDrawn="1"/>
        </p:nvGrpSpPr>
        <p:grpSpPr>
          <a:xfrm>
            <a:off x="1914333" y="1929508"/>
            <a:ext cx="2993570" cy="2928015"/>
            <a:chOff x="4787747" y="2574968"/>
            <a:chExt cx="3061714" cy="2994668"/>
          </a:xfrm>
          <a:solidFill>
            <a:schemeClr val="bg1"/>
          </a:solidFill>
        </p:grpSpPr>
        <p:sp>
          <p:nvSpPr>
            <p:cNvPr id="13" name="Forme libre 12">
              <a:extLst>
                <a:ext uri="{FF2B5EF4-FFF2-40B4-BE49-F238E27FC236}">
                  <a16:creationId xmlns:a16="http://schemas.microsoft.com/office/drawing/2014/main" id="{DB403DF6-FB56-72C7-95D2-45DE3D1E7F00}"/>
                </a:ext>
              </a:extLst>
            </p:cNvPr>
            <p:cNvSpPr/>
            <p:nvPr/>
          </p:nvSpPr>
          <p:spPr>
            <a:xfrm>
              <a:off x="4787747" y="2574968"/>
              <a:ext cx="2470543" cy="2994668"/>
            </a:xfrm>
            <a:custGeom>
              <a:avLst/>
              <a:gdLst>
                <a:gd name="connsiteX0" fmla="*/ 219809 w 2470543"/>
                <a:gd name="connsiteY0" fmla="*/ 2046539 h 2994668"/>
                <a:gd name="connsiteX1" fmla="*/ 106525 w 2470543"/>
                <a:gd name="connsiteY1" fmla="*/ 1497382 h 2994668"/>
                <a:gd name="connsiteX2" fmla="*/ 219809 w 2470543"/>
                <a:gd name="connsiteY2" fmla="*/ 948224 h 2994668"/>
                <a:gd name="connsiteX3" fmla="*/ 1565890 w 2470543"/>
                <a:gd name="connsiteY3" fmla="*/ 43590 h 2994668"/>
                <a:gd name="connsiteX4" fmla="*/ 2470543 w 2470543"/>
                <a:gd name="connsiteY4" fmla="*/ 360426 h 2994668"/>
                <a:gd name="connsiteX5" fmla="*/ 1497634 w 2470543"/>
                <a:gd name="connsiteY5" fmla="*/ 0 h 2994668"/>
                <a:gd name="connsiteX6" fmla="*/ 0 w 2470543"/>
                <a:gd name="connsiteY6" fmla="*/ 1497287 h 2994668"/>
                <a:gd name="connsiteX7" fmla="*/ 1497634 w 2470543"/>
                <a:gd name="connsiteY7" fmla="*/ 2994668 h 2994668"/>
                <a:gd name="connsiteX8" fmla="*/ 2470543 w 2470543"/>
                <a:gd name="connsiteY8" fmla="*/ 2634242 h 2994668"/>
                <a:gd name="connsiteX9" fmla="*/ 1565890 w 2470543"/>
                <a:gd name="connsiteY9" fmla="*/ 2951078 h 2994668"/>
                <a:gd name="connsiteX10" fmla="*/ 219809 w 2470543"/>
                <a:gd name="connsiteY10" fmla="*/ 2046444 h 2994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70543" h="2994668">
                  <a:moveTo>
                    <a:pt x="219809" y="2046539"/>
                  </a:moveTo>
                  <a:cubicBezTo>
                    <a:pt x="147079" y="1877985"/>
                    <a:pt x="106525" y="1692299"/>
                    <a:pt x="106525" y="1497382"/>
                  </a:cubicBezTo>
                  <a:cubicBezTo>
                    <a:pt x="106525" y="1302464"/>
                    <a:pt x="146984" y="1116779"/>
                    <a:pt x="219809" y="948224"/>
                  </a:cubicBezTo>
                  <a:cubicBezTo>
                    <a:pt x="436953" y="418102"/>
                    <a:pt x="958345" y="43590"/>
                    <a:pt x="1565890" y="43590"/>
                  </a:cubicBezTo>
                  <a:cubicBezTo>
                    <a:pt x="1907645" y="43590"/>
                    <a:pt x="2222080" y="162368"/>
                    <a:pt x="2470543" y="360426"/>
                  </a:cubicBezTo>
                  <a:cubicBezTo>
                    <a:pt x="2208562" y="136004"/>
                    <a:pt x="1868805" y="0"/>
                    <a:pt x="1497634" y="0"/>
                  </a:cubicBezTo>
                  <a:cubicBezTo>
                    <a:pt x="671803" y="0"/>
                    <a:pt x="0" y="671647"/>
                    <a:pt x="0" y="1497287"/>
                  </a:cubicBezTo>
                  <a:cubicBezTo>
                    <a:pt x="0" y="2322926"/>
                    <a:pt x="671898" y="2994668"/>
                    <a:pt x="1497634" y="2994668"/>
                  </a:cubicBezTo>
                  <a:cubicBezTo>
                    <a:pt x="1868805" y="2994668"/>
                    <a:pt x="2208658" y="2858664"/>
                    <a:pt x="2470543" y="2634242"/>
                  </a:cubicBezTo>
                  <a:cubicBezTo>
                    <a:pt x="2222080" y="2832300"/>
                    <a:pt x="1907645" y="2951078"/>
                    <a:pt x="1565890" y="2951078"/>
                  </a:cubicBezTo>
                  <a:cubicBezTo>
                    <a:pt x="958345" y="2951078"/>
                    <a:pt x="436953" y="2576566"/>
                    <a:pt x="219809" y="2046444"/>
                  </a:cubicBezTo>
                  <a:close/>
                </a:path>
              </a:pathLst>
            </a:custGeom>
            <a:grpFill/>
            <a:ln w="95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14" name="Graphique 8">
              <a:extLst>
                <a:ext uri="{FF2B5EF4-FFF2-40B4-BE49-F238E27FC236}">
                  <a16:creationId xmlns:a16="http://schemas.microsoft.com/office/drawing/2014/main" id="{5430F332-0F92-B470-B5B6-E99EB7594913}"/>
                </a:ext>
              </a:extLst>
            </p:cNvPr>
            <p:cNvGrpSpPr/>
            <p:nvPr/>
          </p:nvGrpSpPr>
          <p:grpSpPr>
            <a:xfrm>
              <a:off x="5481731" y="2823564"/>
              <a:ext cx="2160963" cy="2513656"/>
              <a:chOff x="5481731" y="2823564"/>
              <a:chExt cx="2160963" cy="2513656"/>
            </a:xfrm>
            <a:grpFill/>
          </p:grpSpPr>
          <p:sp>
            <p:nvSpPr>
              <p:cNvPr id="86" name="Forme libre 85">
                <a:extLst>
                  <a:ext uri="{FF2B5EF4-FFF2-40B4-BE49-F238E27FC236}">
                    <a16:creationId xmlns:a16="http://schemas.microsoft.com/office/drawing/2014/main" id="{1E79E473-906A-BEB8-ADCC-BE8F82748F47}"/>
                  </a:ext>
                </a:extLst>
              </p:cNvPr>
              <p:cNvSpPr/>
              <p:nvPr/>
            </p:nvSpPr>
            <p:spPr>
              <a:xfrm>
                <a:off x="5481731" y="4594421"/>
                <a:ext cx="2081093" cy="742799"/>
              </a:xfrm>
              <a:custGeom>
                <a:avLst/>
                <a:gdLst>
                  <a:gd name="connsiteX0" fmla="*/ 1939251 w 2081093"/>
                  <a:gd name="connsiteY0" fmla="*/ 49642 h 742799"/>
                  <a:gd name="connsiteX1" fmla="*/ 1933158 w 2081093"/>
                  <a:gd name="connsiteY1" fmla="*/ 60112 h 742799"/>
                  <a:gd name="connsiteX2" fmla="*/ 1931921 w 2081093"/>
                  <a:gd name="connsiteY2" fmla="*/ 62872 h 742799"/>
                  <a:gd name="connsiteX3" fmla="*/ 1931730 w 2081093"/>
                  <a:gd name="connsiteY3" fmla="*/ 62872 h 742799"/>
                  <a:gd name="connsiteX4" fmla="*/ 1933063 w 2081093"/>
                  <a:gd name="connsiteY4" fmla="*/ 60207 h 742799"/>
                  <a:gd name="connsiteX5" fmla="*/ 1747239 w 2081093"/>
                  <a:gd name="connsiteY5" fmla="*/ 301665 h 742799"/>
                  <a:gd name="connsiteX6" fmla="*/ 863529 w 2081093"/>
                  <a:gd name="connsiteY6" fmla="*/ 686741 h 742799"/>
                  <a:gd name="connsiteX7" fmla="*/ 0 w 2081093"/>
                  <a:gd name="connsiteY7" fmla="*/ 322889 h 742799"/>
                  <a:gd name="connsiteX8" fmla="*/ 936925 w 2081093"/>
                  <a:gd name="connsiteY8" fmla="*/ 742799 h 742799"/>
                  <a:gd name="connsiteX9" fmla="*/ 2081094 w 2081093"/>
                  <a:gd name="connsiteY9" fmla="*/ 5862 h 742799"/>
                  <a:gd name="connsiteX10" fmla="*/ 1939251 w 2081093"/>
                  <a:gd name="connsiteY10" fmla="*/ 49547 h 742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81093" h="742799">
                    <a:moveTo>
                      <a:pt x="1939251" y="49642"/>
                    </a:moveTo>
                    <a:cubicBezTo>
                      <a:pt x="1937252" y="53164"/>
                      <a:pt x="1935253" y="56590"/>
                      <a:pt x="1933158" y="60112"/>
                    </a:cubicBezTo>
                    <a:cubicBezTo>
                      <a:pt x="1932682" y="61063"/>
                      <a:pt x="1932302" y="62015"/>
                      <a:pt x="1931921" y="62872"/>
                    </a:cubicBezTo>
                    <a:lnTo>
                      <a:pt x="1931730" y="62872"/>
                    </a:lnTo>
                    <a:lnTo>
                      <a:pt x="1933063" y="60207"/>
                    </a:lnTo>
                    <a:cubicBezTo>
                      <a:pt x="1881847" y="148814"/>
                      <a:pt x="1819398" y="230094"/>
                      <a:pt x="1747239" y="301665"/>
                    </a:cubicBezTo>
                    <a:cubicBezTo>
                      <a:pt x="1526383" y="538364"/>
                      <a:pt x="1212044" y="686741"/>
                      <a:pt x="863529" y="686741"/>
                    </a:cubicBezTo>
                    <a:cubicBezTo>
                      <a:pt x="515014" y="686741"/>
                      <a:pt x="219619" y="547215"/>
                      <a:pt x="0" y="322889"/>
                    </a:cubicBezTo>
                    <a:cubicBezTo>
                      <a:pt x="230376" y="580431"/>
                      <a:pt x="564992" y="742799"/>
                      <a:pt x="936925" y="742799"/>
                    </a:cubicBezTo>
                    <a:cubicBezTo>
                      <a:pt x="1444704" y="742799"/>
                      <a:pt x="1882894" y="440144"/>
                      <a:pt x="2081094" y="5862"/>
                    </a:cubicBezTo>
                    <a:cubicBezTo>
                      <a:pt x="2027403" y="-8890"/>
                      <a:pt x="1969333" y="3673"/>
                      <a:pt x="1939251" y="49547"/>
                    </a:cubicBez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87" name="Forme libre 86">
                <a:extLst>
                  <a:ext uri="{FF2B5EF4-FFF2-40B4-BE49-F238E27FC236}">
                    <a16:creationId xmlns:a16="http://schemas.microsoft.com/office/drawing/2014/main" id="{7FAD2130-5A03-91C0-9A6F-5825EBBB571D}"/>
                  </a:ext>
                </a:extLst>
              </p:cNvPr>
              <p:cNvSpPr/>
              <p:nvPr/>
            </p:nvSpPr>
            <p:spPr>
              <a:xfrm>
                <a:off x="5686785" y="2823564"/>
                <a:ext cx="1955910" cy="969733"/>
              </a:xfrm>
              <a:custGeom>
                <a:avLst/>
                <a:gdLst>
                  <a:gd name="connsiteX0" fmla="*/ 1814924 w 1955910"/>
                  <a:gd name="connsiteY0" fmla="*/ 868849 h 969733"/>
                  <a:gd name="connsiteX1" fmla="*/ 1816162 w 1955910"/>
                  <a:gd name="connsiteY1" fmla="*/ 872751 h 969733"/>
                  <a:gd name="connsiteX2" fmla="*/ 1820255 w 1955910"/>
                  <a:gd name="connsiteY2" fmla="*/ 884743 h 969733"/>
                  <a:gd name="connsiteX3" fmla="*/ 1924210 w 1955910"/>
                  <a:gd name="connsiteY3" fmla="*/ 968021 h 969733"/>
                  <a:gd name="connsiteX4" fmla="*/ 1924019 w 1955910"/>
                  <a:gd name="connsiteY4" fmla="*/ 968021 h 969733"/>
                  <a:gd name="connsiteX5" fmla="*/ 1955910 w 1955910"/>
                  <a:gd name="connsiteY5" fmla="*/ 969734 h 969733"/>
                  <a:gd name="connsiteX6" fmla="*/ 731777 w 1955910"/>
                  <a:gd name="connsiteY6" fmla="*/ 0 h 969733"/>
                  <a:gd name="connsiteX7" fmla="*/ 0 w 1955910"/>
                  <a:gd name="connsiteY7" fmla="*/ 235843 h 969733"/>
                  <a:gd name="connsiteX8" fmla="*/ 658380 w 1955910"/>
                  <a:gd name="connsiteY8" fmla="*/ 40164 h 969733"/>
                  <a:gd name="connsiteX9" fmla="*/ 1702592 w 1955910"/>
                  <a:gd name="connsiteY9" fmla="*/ 640715 h 969733"/>
                  <a:gd name="connsiteX10" fmla="*/ 1814924 w 1955910"/>
                  <a:gd name="connsiteY10" fmla="*/ 869896 h 969733"/>
                  <a:gd name="connsiteX11" fmla="*/ 1814924 w 1955910"/>
                  <a:gd name="connsiteY11" fmla="*/ 869039 h 969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55910" h="969733">
                    <a:moveTo>
                      <a:pt x="1814924" y="868849"/>
                    </a:moveTo>
                    <a:cubicBezTo>
                      <a:pt x="1815305" y="870181"/>
                      <a:pt x="1815781" y="871419"/>
                      <a:pt x="1816162" y="872751"/>
                    </a:cubicBezTo>
                    <a:cubicBezTo>
                      <a:pt x="1817589" y="876748"/>
                      <a:pt x="1818922" y="880746"/>
                      <a:pt x="1820255" y="884743"/>
                    </a:cubicBezTo>
                    <a:cubicBezTo>
                      <a:pt x="1838342" y="932521"/>
                      <a:pt x="1874232" y="968021"/>
                      <a:pt x="1924210" y="968021"/>
                    </a:cubicBezTo>
                    <a:lnTo>
                      <a:pt x="1924019" y="968021"/>
                    </a:lnTo>
                    <a:cubicBezTo>
                      <a:pt x="1935252" y="968306"/>
                      <a:pt x="1946010" y="968687"/>
                      <a:pt x="1955910" y="969734"/>
                    </a:cubicBezTo>
                    <a:cubicBezTo>
                      <a:pt x="1825586" y="414581"/>
                      <a:pt x="1326280" y="0"/>
                      <a:pt x="731777" y="0"/>
                    </a:cubicBezTo>
                    <a:cubicBezTo>
                      <a:pt x="458943" y="0"/>
                      <a:pt x="206291" y="87656"/>
                      <a:pt x="0" y="235843"/>
                    </a:cubicBezTo>
                    <a:cubicBezTo>
                      <a:pt x="189632" y="112306"/>
                      <a:pt x="415629" y="40164"/>
                      <a:pt x="658380" y="40164"/>
                    </a:cubicBezTo>
                    <a:cubicBezTo>
                      <a:pt x="1103329" y="40164"/>
                      <a:pt x="1492683" y="281907"/>
                      <a:pt x="1702592" y="640715"/>
                    </a:cubicBezTo>
                    <a:cubicBezTo>
                      <a:pt x="1748096" y="712192"/>
                      <a:pt x="1785889" y="788997"/>
                      <a:pt x="1814924" y="869896"/>
                    </a:cubicBezTo>
                    <a:lnTo>
                      <a:pt x="1814924" y="869039"/>
                    </a:ln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  <p:grpSp>
          <p:nvGrpSpPr>
            <p:cNvPr id="15" name="Graphique 8">
              <a:extLst>
                <a:ext uri="{FF2B5EF4-FFF2-40B4-BE49-F238E27FC236}">
                  <a16:creationId xmlns:a16="http://schemas.microsoft.com/office/drawing/2014/main" id="{BB30B6DA-06EB-9745-8C8A-3B0CEE33321A}"/>
                </a:ext>
              </a:extLst>
            </p:cNvPr>
            <p:cNvGrpSpPr/>
            <p:nvPr/>
          </p:nvGrpSpPr>
          <p:grpSpPr>
            <a:xfrm>
              <a:off x="5289529" y="3440391"/>
              <a:ext cx="1781985" cy="331397"/>
              <a:chOff x="5289529" y="3440391"/>
              <a:chExt cx="1781985" cy="331397"/>
            </a:xfrm>
            <a:grpFill/>
          </p:grpSpPr>
          <p:sp>
            <p:nvSpPr>
              <p:cNvPr id="80" name="Forme libre 79">
                <a:extLst>
                  <a:ext uri="{FF2B5EF4-FFF2-40B4-BE49-F238E27FC236}">
                    <a16:creationId xmlns:a16="http://schemas.microsoft.com/office/drawing/2014/main" id="{B993A25C-5C62-287B-48F8-E3D5223D488A}"/>
                  </a:ext>
                </a:extLst>
              </p:cNvPr>
              <p:cNvSpPr/>
              <p:nvPr/>
            </p:nvSpPr>
            <p:spPr>
              <a:xfrm>
                <a:off x="5289529" y="3449242"/>
                <a:ext cx="182682" cy="313409"/>
              </a:xfrm>
              <a:custGeom>
                <a:avLst/>
                <a:gdLst>
                  <a:gd name="connsiteX0" fmla="*/ 0 w 182682"/>
                  <a:gd name="connsiteY0" fmla="*/ 95 h 313409"/>
                  <a:gd name="connsiteX1" fmla="*/ 182682 w 182682"/>
                  <a:gd name="connsiteY1" fmla="*/ 95 h 313409"/>
                  <a:gd name="connsiteX2" fmla="*/ 182682 w 182682"/>
                  <a:gd name="connsiteY2" fmla="*/ 54250 h 313409"/>
                  <a:gd name="connsiteX3" fmla="*/ 63591 w 182682"/>
                  <a:gd name="connsiteY3" fmla="*/ 54250 h 313409"/>
                  <a:gd name="connsiteX4" fmla="*/ 63591 w 182682"/>
                  <a:gd name="connsiteY4" fmla="*/ 126773 h 313409"/>
                  <a:gd name="connsiteX5" fmla="*/ 164785 w 182682"/>
                  <a:gd name="connsiteY5" fmla="*/ 126773 h 313409"/>
                  <a:gd name="connsiteX6" fmla="*/ 164785 w 182682"/>
                  <a:gd name="connsiteY6" fmla="*/ 180927 h 313409"/>
                  <a:gd name="connsiteX7" fmla="*/ 63591 w 182682"/>
                  <a:gd name="connsiteY7" fmla="*/ 180927 h 313409"/>
                  <a:gd name="connsiteX8" fmla="*/ 63591 w 182682"/>
                  <a:gd name="connsiteY8" fmla="*/ 313410 h 313409"/>
                  <a:gd name="connsiteX9" fmla="*/ 0 w 182682"/>
                  <a:gd name="connsiteY9" fmla="*/ 313410 h 313409"/>
                  <a:gd name="connsiteX10" fmla="*/ 0 w 182682"/>
                  <a:gd name="connsiteY10" fmla="*/ 0 h 313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2682" h="313409">
                    <a:moveTo>
                      <a:pt x="0" y="95"/>
                    </a:moveTo>
                    <a:lnTo>
                      <a:pt x="182682" y="95"/>
                    </a:lnTo>
                    <a:lnTo>
                      <a:pt x="182682" y="54250"/>
                    </a:lnTo>
                    <a:lnTo>
                      <a:pt x="63591" y="54250"/>
                    </a:lnTo>
                    <a:lnTo>
                      <a:pt x="63591" y="126773"/>
                    </a:lnTo>
                    <a:lnTo>
                      <a:pt x="164785" y="126773"/>
                    </a:lnTo>
                    <a:lnTo>
                      <a:pt x="164785" y="180927"/>
                    </a:lnTo>
                    <a:lnTo>
                      <a:pt x="63591" y="180927"/>
                    </a:lnTo>
                    <a:lnTo>
                      <a:pt x="63591" y="313410"/>
                    </a:lnTo>
                    <a:lnTo>
                      <a:pt x="0" y="31341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81" name="Forme libre 80">
                <a:extLst>
                  <a:ext uri="{FF2B5EF4-FFF2-40B4-BE49-F238E27FC236}">
                    <a16:creationId xmlns:a16="http://schemas.microsoft.com/office/drawing/2014/main" id="{A1043235-E3E8-567D-9C6C-831FF2A702F3}"/>
                  </a:ext>
                </a:extLst>
              </p:cNvPr>
              <p:cNvSpPr/>
              <p:nvPr/>
            </p:nvSpPr>
            <p:spPr>
              <a:xfrm>
                <a:off x="5532756" y="3449242"/>
                <a:ext cx="255698" cy="313409"/>
              </a:xfrm>
              <a:custGeom>
                <a:avLst/>
                <a:gdLst>
                  <a:gd name="connsiteX0" fmla="*/ 0 w 255698"/>
                  <a:gd name="connsiteY0" fmla="*/ 95 h 313409"/>
                  <a:gd name="connsiteX1" fmla="*/ 95863 w 255698"/>
                  <a:gd name="connsiteY1" fmla="*/ 95 h 313409"/>
                  <a:gd name="connsiteX2" fmla="*/ 207338 w 255698"/>
                  <a:gd name="connsiteY2" fmla="*/ 93652 h 313409"/>
                  <a:gd name="connsiteX3" fmla="*/ 157170 w 255698"/>
                  <a:gd name="connsiteY3" fmla="*/ 174645 h 313409"/>
                  <a:gd name="connsiteX4" fmla="*/ 255698 w 255698"/>
                  <a:gd name="connsiteY4" fmla="*/ 313410 h 313409"/>
                  <a:gd name="connsiteX5" fmla="*/ 179541 w 255698"/>
                  <a:gd name="connsiteY5" fmla="*/ 313410 h 313409"/>
                  <a:gd name="connsiteX6" fmla="*/ 96244 w 255698"/>
                  <a:gd name="connsiteY6" fmla="*/ 186733 h 313409"/>
                  <a:gd name="connsiteX7" fmla="*/ 63591 w 255698"/>
                  <a:gd name="connsiteY7" fmla="*/ 186733 h 313409"/>
                  <a:gd name="connsiteX8" fmla="*/ 63591 w 255698"/>
                  <a:gd name="connsiteY8" fmla="*/ 313410 h 313409"/>
                  <a:gd name="connsiteX9" fmla="*/ 0 w 255698"/>
                  <a:gd name="connsiteY9" fmla="*/ 313410 h 313409"/>
                  <a:gd name="connsiteX10" fmla="*/ 0 w 255698"/>
                  <a:gd name="connsiteY10" fmla="*/ 0 h 313409"/>
                  <a:gd name="connsiteX11" fmla="*/ 63591 w 255698"/>
                  <a:gd name="connsiteY11" fmla="*/ 54250 h 313409"/>
                  <a:gd name="connsiteX12" fmla="*/ 63591 w 255698"/>
                  <a:gd name="connsiteY12" fmla="*/ 132578 h 313409"/>
                  <a:gd name="connsiteX13" fmla="*/ 99385 w 255698"/>
                  <a:gd name="connsiteY13" fmla="*/ 132578 h 313409"/>
                  <a:gd name="connsiteX14" fmla="*/ 141938 w 255698"/>
                  <a:gd name="connsiteY14" fmla="*/ 92700 h 313409"/>
                  <a:gd name="connsiteX15" fmla="*/ 99385 w 255698"/>
                  <a:gd name="connsiteY15" fmla="*/ 54154 h 313409"/>
                  <a:gd name="connsiteX16" fmla="*/ 63591 w 255698"/>
                  <a:gd name="connsiteY16" fmla="*/ 54154 h 313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5698" h="313409">
                    <a:moveTo>
                      <a:pt x="0" y="95"/>
                    </a:moveTo>
                    <a:lnTo>
                      <a:pt x="95863" y="95"/>
                    </a:lnTo>
                    <a:cubicBezTo>
                      <a:pt x="164881" y="95"/>
                      <a:pt x="207338" y="35500"/>
                      <a:pt x="207338" y="93652"/>
                    </a:cubicBezTo>
                    <a:cubicBezTo>
                      <a:pt x="207338" y="131246"/>
                      <a:pt x="188965" y="159513"/>
                      <a:pt x="157170" y="174645"/>
                    </a:cubicBezTo>
                    <a:lnTo>
                      <a:pt x="255698" y="313410"/>
                    </a:lnTo>
                    <a:lnTo>
                      <a:pt x="179541" y="313410"/>
                    </a:lnTo>
                    <a:lnTo>
                      <a:pt x="96244" y="186733"/>
                    </a:lnTo>
                    <a:lnTo>
                      <a:pt x="63591" y="186733"/>
                    </a:lnTo>
                    <a:lnTo>
                      <a:pt x="63591" y="313410"/>
                    </a:lnTo>
                    <a:lnTo>
                      <a:pt x="0" y="313410"/>
                    </a:lnTo>
                    <a:lnTo>
                      <a:pt x="0" y="0"/>
                    </a:lnTo>
                    <a:close/>
                    <a:moveTo>
                      <a:pt x="63591" y="54250"/>
                    </a:moveTo>
                    <a:lnTo>
                      <a:pt x="63591" y="132578"/>
                    </a:lnTo>
                    <a:lnTo>
                      <a:pt x="99385" y="132578"/>
                    </a:lnTo>
                    <a:cubicBezTo>
                      <a:pt x="126231" y="132578"/>
                      <a:pt x="141938" y="118207"/>
                      <a:pt x="141938" y="92700"/>
                    </a:cubicBezTo>
                    <a:cubicBezTo>
                      <a:pt x="141938" y="69002"/>
                      <a:pt x="126231" y="54154"/>
                      <a:pt x="99385" y="54154"/>
                    </a:cubicBezTo>
                    <a:lnTo>
                      <a:pt x="63591" y="54154"/>
                    </a:ln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82" name="Forme libre 81">
                <a:extLst>
                  <a:ext uri="{FF2B5EF4-FFF2-40B4-BE49-F238E27FC236}">
                    <a16:creationId xmlns:a16="http://schemas.microsoft.com/office/drawing/2014/main" id="{FFC9B813-0568-3857-A73B-762AB3E328E0}"/>
                  </a:ext>
                </a:extLst>
              </p:cNvPr>
              <p:cNvSpPr/>
              <p:nvPr/>
            </p:nvSpPr>
            <p:spPr>
              <a:xfrm>
                <a:off x="5806542" y="3449337"/>
                <a:ext cx="320527" cy="313409"/>
              </a:xfrm>
              <a:custGeom>
                <a:avLst/>
                <a:gdLst>
                  <a:gd name="connsiteX0" fmla="*/ 118520 w 320527"/>
                  <a:gd name="connsiteY0" fmla="*/ 0 h 313409"/>
                  <a:gd name="connsiteX1" fmla="*/ 201817 w 320527"/>
                  <a:gd name="connsiteY1" fmla="*/ 0 h 313409"/>
                  <a:gd name="connsiteX2" fmla="*/ 320527 w 320527"/>
                  <a:gd name="connsiteY2" fmla="*/ 313410 h 313409"/>
                  <a:gd name="connsiteX3" fmla="*/ 252938 w 320527"/>
                  <a:gd name="connsiteY3" fmla="*/ 313410 h 313409"/>
                  <a:gd name="connsiteX4" fmla="*/ 222951 w 320527"/>
                  <a:gd name="connsiteY4" fmla="*/ 231940 h 313409"/>
                  <a:gd name="connsiteX5" fmla="*/ 97577 w 320527"/>
                  <a:gd name="connsiteY5" fmla="*/ 231940 h 313409"/>
                  <a:gd name="connsiteX6" fmla="*/ 67590 w 320527"/>
                  <a:gd name="connsiteY6" fmla="*/ 313410 h 313409"/>
                  <a:gd name="connsiteX7" fmla="*/ 0 w 320527"/>
                  <a:gd name="connsiteY7" fmla="*/ 313410 h 313409"/>
                  <a:gd name="connsiteX8" fmla="*/ 118710 w 320527"/>
                  <a:gd name="connsiteY8" fmla="*/ 0 h 313409"/>
                  <a:gd name="connsiteX9" fmla="*/ 203150 w 320527"/>
                  <a:gd name="connsiteY9" fmla="*/ 177786 h 313409"/>
                  <a:gd name="connsiteX10" fmla="*/ 160121 w 320527"/>
                  <a:gd name="connsiteY10" fmla="*/ 60055 h 313409"/>
                  <a:gd name="connsiteX11" fmla="*/ 117092 w 320527"/>
                  <a:gd name="connsiteY11" fmla="*/ 177786 h 313409"/>
                  <a:gd name="connsiteX12" fmla="*/ 203054 w 320527"/>
                  <a:gd name="connsiteY12" fmla="*/ 177786 h 313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0527" h="313409">
                    <a:moveTo>
                      <a:pt x="118520" y="0"/>
                    </a:moveTo>
                    <a:lnTo>
                      <a:pt x="201817" y="0"/>
                    </a:lnTo>
                    <a:lnTo>
                      <a:pt x="320527" y="313410"/>
                    </a:lnTo>
                    <a:lnTo>
                      <a:pt x="252938" y="313410"/>
                    </a:lnTo>
                    <a:lnTo>
                      <a:pt x="222951" y="231940"/>
                    </a:lnTo>
                    <a:lnTo>
                      <a:pt x="97577" y="231940"/>
                    </a:lnTo>
                    <a:lnTo>
                      <a:pt x="67590" y="313410"/>
                    </a:lnTo>
                    <a:lnTo>
                      <a:pt x="0" y="313410"/>
                    </a:lnTo>
                    <a:lnTo>
                      <a:pt x="118710" y="0"/>
                    </a:lnTo>
                    <a:close/>
                    <a:moveTo>
                      <a:pt x="203150" y="177786"/>
                    </a:moveTo>
                    <a:lnTo>
                      <a:pt x="160121" y="60055"/>
                    </a:lnTo>
                    <a:lnTo>
                      <a:pt x="117092" y="177786"/>
                    </a:lnTo>
                    <a:lnTo>
                      <a:pt x="203054" y="177786"/>
                    </a:ln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83" name="Forme libre 82">
                <a:extLst>
                  <a:ext uri="{FF2B5EF4-FFF2-40B4-BE49-F238E27FC236}">
                    <a16:creationId xmlns:a16="http://schemas.microsoft.com/office/drawing/2014/main" id="{7D84DEC7-32AE-BF3E-F777-E243014EB951}"/>
                  </a:ext>
                </a:extLst>
              </p:cNvPr>
              <p:cNvSpPr/>
              <p:nvPr/>
            </p:nvSpPr>
            <p:spPr>
              <a:xfrm>
                <a:off x="6179903" y="3449337"/>
                <a:ext cx="285209" cy="313409"/>
              </a:xfrm>
              <a:custGeom>
                <a:avLst/>
                <a:gdLst>
                  <a:gd name="connsiteX0" fmla="*/ 0 w 285209"/>
                  <a:gd name="connsiteY0" fmla="*/ 0 h 313409"/>
                  <a:gd name="connsiteX1" fmla="*/ 81488 w 285209"/>
                  <a:gd name="connsiteY1" fmla="*/ 0 h 313409"/>
                  <a:gd name="connsiteX2" fmla="*/ 221618 w 285209"/>
                  <a:gd name="connsiteY2" fmla="*/ 224326 h 313409"/>
                  <a:gd name="connsiteX3" fmla="*/ 221618 w 285209"/>
                  <a:gd name="connsiteY3" fmla="*/ 0 h 313409"/>
                  <a:gd name="connsiteX4" fmla="*/ 285209 w 285209"/>
                  <a:gd name="connsiteY4" fmla="*/ 0 h 313409"/>
                  <a:gd name="connsiteX5" fmla="*/ 285209 w 285209"/>
                  <a:gd name="connsiteY5" fmla="*/ 313410 h 313409"/>
                  <a:gd name="connsiteX6" fmla="*/ 203721 w 285209"/>
                  <a:gd name="connsiteY6" fmla="*/ 313410 h 313409"/>
                  <a:gd name="connsiteX7" fmla="*/ 63591 w 285209"/>
                  <a:gd name="connsiteY7" fmla="*/ 88227 h 313409"/>
                  <a:gd name="connsiteX8" fmla="*/ 63591 w 285209"/>
                  <a:gd name="connsiteY8" fmla="*/ 313410 h 313409"/>
                  <a:gd name="connsiteX9" fmla="*/ 0 w 285209"/>
                  <a:gd name="connsiteY9" fmla="*/ 313410 h 313409"/>
                  <a:gd name="connsiteX10" fmla="*/ 0 w 285209"/>
                  <a:gd name="connsiteY10" fmla="*/ 0 h 313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5209" h="313409">
                    <a:moveTo>
                      <a:pt x="0" y="0"/>
                    </a:moveTo>
                    <a:lnTo>
                      <a:pt x="81488" y="0"/>
                    </a:lnTo>
                    <a:lnTo>
                      <a:pt x="221618" y="224326"/>
                    </a:lnTo>
                    <a:lnTo>
                      <a:pt x="221618" y="0"/>
                    </a:lnTo>
                    <a:lnTo>
                      <a:pt x="285209" y="0"/>
                    </a:lnTo>
                    <a:lnTo>
                      <a:pt x="285209" y="313410"/>
                    </a:lnTo>
                    <a:lnTo>
                      <a:pt x="203721" y="313410"/>
                    </a:lnTo>
                    <a:lnTo>
                      <a:pt x="63591" y="88227"/>
                    </a:lnTo>
                    <a:lnTo>
                      <a:pt x="63591" y="313410"/>
                    </a:lnTo>
                    <a:lnTo>
                      <a:pt x="0" y="31341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84" name="Forme libre 83">
                <a:extLst>
                  <a:ext uri="{FF2B5EF4-FFF2-40B4-BE49-F238E27FC236}">
                    <a16:creationId xmlns:a16="http://schemas.microsoft.com/office/drawing/2014/main" id="{747CE1F8-D770-0554-4882-D9D7FF19A783}"/>
                  </a:ext>
                </a:extLst>
              </p:cNvPr>
              <p:cNvSpPr/>
              <p:nvPr/>
            </p:nvSpPr>
            <p:spPr>
              <a:xfrm>
                <a:off x="6530607" y="3440391"/>
                <a:ext cx="298727" cy="331397"/>
              </a:xfrm>
              <a:custGeom>
                <a:avLst/>
                <a:gdLst>
                  <a:gd name="connsiteX0" fmla="*/ 248559 w 298727"/>
                  <a:gd name="connsiteY0" fmla="*/ 228800 h 331397"/>
                  <a:gd name="connsiteX1" fmla="*/ 298727 w 298727"/>
                  <a:gd name="connsiteY1" fmla="*/ 267345 h 331397"/>
                  <a:gd name="connsiteX2" fmla="*/ 166594 w 298727"/>
                  <a:gd name="connsiteY2" fmla="*/ 331398 h 331397"/>
                  <a:gd name="connsiteX3" fmla="*/ 0 w 298727"/>
                  <a:gd name="connsiteY3" fmla="*/ 165699 h 331397"/>
                  <a:gd name="connsiteX4" fmla="*/ 166594 w 298727"/>
                  <a:gd name="connsiteY4" fmla="*/ 0 h 331397"/>
                  <a:gd name="connsiteX5" fmla="*/ 298727 w 298727"/>
                  <a:gd name="connsiteY5" fmla="*/ 63577 h 331397"/>
                  <a:gd name="connsiteX6" fmla="*/ 248559 w 298727"/>
                  <a:gd name="connsiteY6" fmla="*/ 102503 h 331397"/>
                  <a:gd name="connsiteX7" fmla="*/ 166594 w 298727"/>
                  <a:gd name="connsiteY7" fmla="*/ 59484 h 331397"/>
                  <a:gd name="connsiteX8" fmla="*/ 65400 w 298727"/>
                  <a:gd name="connsiteY8" fmla="*/ 165604 h 331397"/>
                  <a:gd name="connsiteX9" fmla="*/ 166594 w 298727"/>
                  <a:gd name="connsiteY9" fmla="*/ 271723 h 331397"/>
                  <a:gd name="connsiteX10" fmla="*/ 248559 w 298727"/>
                  <a:gd name="connsiteY10" fmla="*/ 228705 h 331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8727" h="331397">
                    <a:moveTo>
                      <a:pt x="248559" y="228800"/>
                    </a:moveTo>
                    <a:lnTo>
                      <a:pt x="298727" y="267345"/>
                    </a:lnTo>
                    <a:cubicBezTo>
                      <a:pt x="270073" y="306272"/>
                      <a:pt x="223522" y="331398"/>
                      <a:pt x="166594" y="331398"/>
                    </a:cubicBezTo>
                    <a:cubicBezTo>
                      <a:pt x="67590" y="331398"/>
                      <a:pt x="0" y="255258"/>
                      <a:pt x="0" y="165699"/>
                    </a:cubicBezTo>
                    <a:cubicBezTo>
                      <a:pt x="0" y="76140"/>
                      <a:pt x="67590" y="0"/>
                      <a:pt x="166594" y="0"/>
                    </a:cubicBezTo>
                    <a:cubicBezTo>
                      <a:pt x="223427" y="0"/>
                      <a:pt x="270073" y="25507"/>
                      <a:pt x="298727" y="63577"/>
                    </a:cubicBezTo>
                    <a:lnTo>
                      <a:pt x="248559" y="102503"/>
                    </a:lnTo>
                    <a:cubicBezTo>
                      <a:pt x="230662" y="76996"/>
                      <a:pt x="202388" y="59484"/>
                      <a:pt x="166594" y="59484"/>
                    </a:cubicBezTo>
                    <a:cubicBezTo>
                      <a:pt x="107477" y="59484"/>
                      <a:pt x="65400" y="105644"/>
                      <a:pt x="65400" y="165604"/>
                    </a:cubicBezTo>
                    <a:cubicBezTo>
                      <a:pt x="65400" y="225564"/>
                      <a:pt x="107477" y="271723"/>
                      <a:pt x="166594" y="271723"/>
                    </a:cubicBezTo>
                    <a:cubicBezTo>
                      <a:pt x="202388" y="271723"/>
                      <a:pt x="230662" y="254307"/>
                      <a:pt x="248559" y="228705"/>
                    </a:cubicBez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85" name="Forme libre 84">
                <a:extLst>
                  <a:ext uri="{FF2B5EF4-FFF2-40B4-BE49-F238E27FC236}">
                    <a16:creationId xmlns:a16="http://schemas.microsoft.com/office/drawing/2014/main" id="{0E5FE376-D535-9CDB-05D3-706F5736AECE}"/>
                  </a:ext>
                </a:extLst>
              </p:cNvPr>
              <p:cNvSpPr/>
              <p:nvPr/>
            </p:nvSpPr>
            <p:spPr>
              <a:xfrm>
                <a:off x="6888832" y="3449242"/>
                <a:ext cx="182682" cy="313409"/>
              </a:xfrm>
              <a:custGeom>
                <a:avLst/>
                <a:gdLst>
                  <a:gd name="connsiteX0" fmla="*/ 0 w 182682"/>
                  <a:gd name="connsiteY0" fmla="*/ 95 h 313409"/>
                  <a:gd name="connsiteX1" fmla="*/ 182682 w 182682"/>
                  <a:gd name="connsiteY1" fmla="*/ 95 h 313409"/>
                  <a:gd name="connsiteX2" fmla="*/ 182682 w 182682"/>
                  <a:gd name="connsiteY2" fmla="*/ 54250 h 313409"/>
                  <a:gd name="connsiteX3" fmla="*/ 63591 w 182682"/>
                  <a:gd name="connsiteY3" fmla="*/ 54250 h 313409"/>
                  <a:gd name="connsiteX4" fmla="*/ 63591 w 182682"/>
                  <a:gd name="connsiteY4" fmla="*/ 126773 h 313409"/>
                  <a:gd name="connsiteX5" fmla="*/ 164785 w 182682"/>
                  <a:gd name="connsiteY5" fmla="*/ 126773 h 313409"/>
                  <a:gd name="connsiteX6" fmla="*/ 164785 w 182682"/>
                  <a:gd name="connsiteY6" fmla="*/ 180927 h 313409"/>
                  <a:gd name="connsiteX7" fmla="*/ 63591 w 182682"/>
                  <a:gd name="connsiteY7" fmla="*/ 180927 h 313409"/>
                  <a:gd name="connsiteX8" fmla="*/ 63591 w 182682"/>
                  <a:gd name="connsiteY8" fmla="*/ 259256 h 313409"/>
                  <a:gd name="connsiteX9" fmla="*/ 182682 w 182682"/>
                  <a:gd name="connsiteY9" fmla="*/ 259256 h 313409"/>
                  <a:gd name="connsiteX10" fmla="*/ 182682 w 182682"/>
                  <a:gd name="connsiteY10" fmla="*/ 313410 h 313409"/>
                  <a:gd name="connsiteX11" fmla="*/ 0 w 182682"/>
                  <a:gd name="connsiteY11" fmla="*/ 313410 h 313409"/>
                  <a:gd name="connsiteX12" fmla="*/ 0 w 182682"/>
                  <a:gd name="connsiteY12" fmla="*/ 0 h 313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2682" h="313409">
                    <a:moveTo>
                      <a:pt x="0" y="95"/>
                    </a:moveTo>
                    <a:lnTo>
                      <a:pt x="182682" y="95"/>
                    </a:lnTo>
                    <a:lnTo>
                      <a:pt x="182682" y="54250"/>
                    </a:lnTo>
                    <a:lnTo>
                      <a:pt x="63591" y="54250"/>
                    </a:lnTo>
                    <a:lnTo>
                      <a:pt x="63591" y="126773"/>
                    </a:lnTo>
                    <a:lnTo>
                      <a:pt x="164785" y="126773"/>
                    </a:lnTo>
                    <a:lnTo>
                      <a:pt x="164785" y="180927"/>
                    </a:lnTo>
                    <a:lnTo>
                      <a:pt x="63591" y="180927"/>
                    </a:lnTo>
                    <a:lnTo>
                      <a:pt x="63591" y="259256"/>
                    </a:lnTo>
                    <a:lnTo>
                      <a:pt x="182682" y="259256"/>
                    </a:lnTo>
                    <a:lnTo>
                      <a:pt x="182682" y="313410"/>
                    </a:lnTo>
                    <a:lnTo>
                      <a:pt x="0" y="31341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  <p:grpSp>
          <p:nvGrpSpPr>
            <p:cNvPr id="16" name="Graphique 8">
              <a:extLst>
                <a:ext uri="{FF2B5EF4-FFF2-40B4-BE49-F238E27FC236}">
                  <a16:creationId xmlns:a16="http://schemas.microsoft.com/office/drawing/2014/main" id="{52D39C8D-A142-C512-97B3-6F9DA2F67A81}"/>
                </a:ext>
              </a:extLst>
            </p:cNvPr>
            <p:cNvGrpSpPr/>
            <p:nvPr/>
          </p:nvGrpSpPr>
          <p:grpSpPr>
            <a:xfrm>
              <a:off x="5524569" y="3858493"/>
              <a:ext cx="2324892" cy="662224"/>
              <a:chOff x="5524569" y="3858493"/>
              <a:chExt cx="2324892" cy="662224"/>
            </a:xfrm>
            <a:grpFill/>
          </p:grpSpPr>
          <p:sp>
            <p:nvSpPr>
              <p:cNvPr id="17" name="Forme libre 16">
                <a:extLst>
                  <a:ext uri="{FF2B5EF4-FFF2-40B4-BE49-F238E27FC236}">
                    <a16:creationId xmlns:a16="http://schemas.microsoft.com/office/drawing/2014/main" id="{AB9A07D4-DC53-01BD-7071-B17DD3884178}"/>
                  </a:ext>
                </a:extLst>
              </p:cNvPr>
              <p:cNvSpPr/>
              <p:nvPr/>
            </p:nvSpPr>
            <p:spPr>
              <a:xfrm>
                <a:off x="7191843" y="4240904"/>
                <a:ext cx="131847" cy="215855"/>
              </a:xfrm>
              <a:custGeom>
                <a:avLst/>
                <a:gdLst>
                  <a:gd name="connsiteX0" fmla="*/ 5140 w 131847"/>
                  <a:gd name="connsiteY0" fmla="*/ 25602 h 215855"/>
                  <a:gd name="connsiteX1" fmla="*/ 111380 w 131847"/>
                  <a:gd name="connsiteY1" fmla="*/ 199581 h 215855"/>
                  <a:gd name="connsiteX2" fmla="*/ 131847 w 131847"/>
                  <a:gd name="connsiteY2" fmla="*/ 215856 h 215855"/>
                  <a:gd name="connsiteX3" fmla="*/ 0 w 131847"/>
                  <a:gd name="connsiteY3" fmla="*/ 0 h 215855"/>
                  <a:gd name="connsiteX4" fmla="*/ 5140 w 131847"/>
                  <a:gd name="connsiteY4" fmla="*/ 25602 h 215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847" h="215855">
                    <a:moveTo>
                      <a:pt x="5140" y="25602"/>
                    </a:moveTo>
                    <a:lnTo>
                      <a:pt x="111380" y="199581"/>
                    </a:lnTo>
                    <a:cubicBezTo>
                      <a:pt x="117948" y="205292"/>
                      <a:pt x="124803" y="210716"/>
                      <a:pt x="131847" y="215856"/>
                    </a:cubicBezTo>
                    <a:lnTo>
                      <a:pt x="0" y="0"/>
                    </a:lnTo>
                    <a:cubicBezTo>
                      <a:pt x="1333" y="8661"/>
                      <a:pt x="3141" y="17131"/>
                      <a:pt x="5140" y="25602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8" name="Forme libre 17">
                <a:extLst>
                  <a:ext uri="{FF2B5EF4-FFF2-40B4-BE49-F238E27FC236}">
                    <a16:creationId xmlns:a16="http://schemas.microsoft.com/office/drawing/2014/main" id="{718482B7-3BA3-3BBE-5B69-683C5A328FA7}"/>
                  </a:ext>
                </a:extLst>
              </p:cNvPr>
              <p:cNvSpPr/>
              <p:nvPr/>
            </p:nvSpPr>
            <p:spPr>
              <a:xfrm>
                <a:off x="7191463" y="4124601"/>
                <a:ext cx="183253" cy="362995"/>
              </a:xfrm>
              <a:custGeom>
                <a:avLst/>
                <a:gdLst>
                  <a:gd name="connsiteX0" fmla="*/ 0 w 183253"/>
                  <a:gd name="connsiteY0" fmla="*/ 14847 h 362995"/>
                  <a:gd name="connsiteX1" fmla="*/ 169831 w 183253"/>
                  <a:gd name="connsiteY1" fmla="*/ 356048 h 362995"/>
                  <a:gd name="connsiteX2" fmla="*/ 183254 w 183253"/>
                  <a:gd name="connsiteY2" fmla="*/ 362996 h 362995"/>
                  <a:gd name="connsiteX3" fmla="*/ 2570 w 183253"/>
                  <a:gd name="connsiteY3" fmla="*/ 0 h 362995"/>
                  <a:gd name="connsiteX4" fmla="*/ 0 w 183253"/>
                  <a:gd name="connsiteY4" fmla="*/ 14942 h 362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253" h="362995">
                    <a:moveTo>
                      <a:pt x="0" y="14847"/>
                    </a:moveTo>
                    <a:lnTo>
                      <a:pt x="169831" y="356048"/>
                    </a:lnTo>
                    <a:cubicBezTo>
                      <a:pt x="174210" y="358428"/>
                      <a:pt x="178779" y="360712"/>
                      <a:pt x="183254" y="362996"/>
                    </a:cubicBezTo>
                    <a:lnTo>
                      <a:pt x="2570" y="0"/>
                    </a:lnTo>
                    <a:cubicBezTo>
                      <a:pt x="1618" y="4949"/>
                      <a:pt x="761" y="9898"/>
                      <a:pt x="0" y="14942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9" name="Forme libre 18">
                <a:extLst>
                  <a:ext uri="{FF2B5EF4-FFF2-40B4-BE49-F238E27FC236}">
                    <a16:creationId xmlns:a16="http://schemas.microsoft.com/office/drawing/2014/main" id="{67650B6F-A488-6398-1D88-BDA7F77353CC}"/>
                  </a:ext>
                </a:extLst>
              </p:cNvPr>
              <p:cNvSpPr/>
              <p:nvPr/>
            </p:nvSpPr>
            <p:spPr>
              <a:xfrm>
                <a:off x="7220497" y="4034566"/>
                <a:ext cx="189631" cy="467592"/>
              </a:xfrm>
              <a:custGeom>
                <a:avLst/>
                <a:gdLst>
                  <a:gd name="connsiteX0" fmla="*/ 0 w 189631"/>
                  <a:gd name="connsiteY0" fmla="*/ 10660 h 467592"/>
                  <a:gd name="connsiteX1" fmla="*/ 178303 w 189631"/>
                  <a:gd name="connsiteY1" fmla="*/ 463405 h 467592"/>
                  <a:gd name="connsiteX2" fmla="*/ 189632 w 189631"/>
                  <a:gd name="connsiteY2" fmla="*/ 467593 h 467592"/>
                  <a:gd name="connsiteX3" fmla="*/ 5522 w 189631"/>
                  <a:gd name="connsiteY3" fmla="*/ 0 h 467592"/>
                  <a:gd name="connsiteX4" fmla="*/ 95 w 189631"/>
                  <a:gd name="connsiteY4" fmla="*/ 10660 h 467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631" h="467592">
                    <a:moveTo>
                      <a:pt x="0" y="10660"/>
                    </a:moveTo>
                    <a:lnTo>
                      <a:pt x="178303" y="463405"/>
                    </a:lnTo>
                    <a:cubicBezTo>
                      <a:pt x="182016" y="464833"/>
                      <a:pt x="185824" y="466260"/>
                      <a:pt x="189632" y="467593"/>
                    </a:cubicBezTo>
                    <a:lnTo>
                      <a:pt x="5522" y="0"/>
                    </a:lnTo>
                    <a:cubicBezTo>
                      <a:pt x="3618" y="3522"/>
                      <a:pt x="1809" y="7043"/>
                      <a:pt x="95" y="1066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0" name="Forme libre 19">
                <a:extLst>
                  <a:ext uri="{FF2B5EF4-FFF2-40B4-BE49-F238E27FC236}">
                    <a16:creationId xmlns:a16="http://schemas.microsoft.com/office/drawing/2014/main" id="{B71BD907-91D6-EE14-BB9E-7441C237C5DA}"/>
                  </a:ext>
                </a:extLst>
              </p:cNvPr>
              <p:cNvSpPr/>
              <p:nvPr/>
            </p:nvSpPr>
            <p:spPr>
              <a:xfrm>
                <a:off x="7269333" y="3963470"/>
                <a:ext cx="169545" cy="547348"/>
              </a:xfrm>
              <a:custGeom>
                <a:avLst/>
                <a:gdLst>
                  <a:gd name="connsiteX0" fmla="*/ 0 w 169545"/>
                  <a:gd name="connsiteY0" fmla="*/ 7804 h 547348"/>
                  <a:gd name="connsiteX1" fmla="*/ 159359 w 169545"/>
                  <a:gd name="connsiteY1" fmla="*/ 544589 h 547348"/>
                  <a:gd name="connsiteX2" fmla="*/ 169545 w 169545"/>
                  <a:gd name="connsiteY2" fmla="*/ 547349 h 547348"/>
                  <a:gd name="connsiteX3" fmla="*/ 7044 w 169545"/>
                  <a:gd name="connsiteY3" fmla="*/ 0 h 547348"/>
                  <a:gd name="connsiteX4" fmla="*/ 0 w 169545"/>
                  <a:gd name="connsiteY4" fmla="*/ 7900 h 547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545" h="547348">
                    <a:moveTo>
                      <a:pt x="0" y="7804"/>
                    </a:moveTo>
                    <a:lnTo>
                      <a:pt x="159359" y="544589"/>
                    </a:lnTo>
                    <a:cubicBezTo>
                      <a:pt x="162691" y="545541"/>
                      <a:pt x="166118" y="546492"/>
                      <a:pt x="169545" y="547349"/>
                    </a:cubicBezTo>
                    <a:lnTo>
                      <a:pt x="7044" y="0"/>
                    </a:lnTo>
                    <a:cubicBezTo>
                      <a:pt x="4665" y="2570"/>
                      <a:pt x="2285" y="5235"/>
                      <a:pt x="0" y="790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1" name="Forme libre 20">
                <a:extLst>
                  <a:ext uri="{FF2B5EF4-FFF2-40B4-BE49-F238E27FC236}">
                    <a16:creationId xmlns:a16="http://schemas.microsoft.com/office/drawing/2014/main" id="{73FEF9FD-FBED-8A34-96E2-C94FB46DC505}"/>
                  </a:ext>
                </a:extLst>
              </p:cNvPr>
              <p:cNvSpPr/>
              <p:nvPr/>
            </p:nvSpPr>
            <p:spPr>
              <a:xfrm>
                <a:off x="7331973" y="3910077"/>
                <a:ext cx="132132" cy="605976"/>
              </a:xfrm>
              <a:custGeom>
                <a:avLst/>
                <a:gdLst>
                  <a:gd name="connsiteX0" fmla="*/ 132133 w 132132"/>
                  <a:gd name="connsiteY0" fmla="*/ 605977 h 605976"/>
                  <a:gd name="connsiteX1" fmla="*/ 8091 w 132132"/>
                  <a:gd name="connsiteY1" fmla="*/ 0 h 605976"/>
                  <a:gd name="connsiteX2" fmla="*/ 0 w 132132"/>
                  <a:gd name="connsiteY2" fmla="*/ 5330 h 605976"/>
                  <a:gd name="connsiteX3" fmla="*/ 122613 w 132132"/>
                  <a:gd name="connsiteY3" fmla="*/ 604264 h 605976"/>
                  <a:gd name="connsiteX4" fmla="*/ 132133 w 132132"/>
                  <a:gd name="connsiteY4" fmla="*/ 605977 h 605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132" h="605976">
                    <a:moveTo>
                      <a:pt x="132133" y="605977"/>
                    </a:moveTo>
                    <a:lnTo>
                      <a:pt x="8091" y="0"/>
                    </a:lnTo>
                    <a:cubicBezTo>
                      <a:pt x="5331" y="1713"/>
                      <a:pt x="2665" y="3522"/>
                      <a:pt x="0" y="5330"/>
                    </a:cubicBezTo>
                    <a:lnTo>
                      <a:pt x="122613" y="604264"/>
                    </a:lnTo>
                    <a:cubicBezTo>
                      <a:pt x="125755" y="604930"/>
                      <a:pt x="128896" y="605406"/>
                      <a:pt x="132133" y="605977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2" name="Forme libre 21">
                <a:extLst>
                  <a:ext uri="{FF2B5EF4-FFF2-40B4-BE49-F238E27FC236}">
                    <a16:creationId xmlns:a16="http://schemas.microsoft.com/office/drawing/2014/main" id="{B8707D9B-23E2-2E19-5F00-8C66642FD210}"/>
                  </a:ext>
                </a:extLst>
              </p:cNvPr>
              <p:cNvSpPr/>
              <p:nvPr/>
            </p:nvSpPr>
            <p:spPr>
              <a:xfrm>
                <a:off x="7404132" y="3874958"/>
                <a:ext cx="83201" cy="644236"/>
              </a:xfrm>
              <a:custGeom>
                <a:avLst/>
                <a:gdLst>
                  <a:gd name="connsiteX0" fmla="*/ 83202 w 83201"/>
                  <a:gd name="connsiteY0" fmla="*/ 644237 h 644236"/>
                  <a:gd name="connsiteX1" fmla="*/ 8663 w 83201"/>
                  <a:gd name="connsiteY1" fmla="*/ 0 h 644236"/>
                  <a:gd name="connsiteX2" fmla="*/ 0 w 83201"/>
                  <a:gd name="connsiteY2" fmla="*/ 3046 h 644236"/>
                  <a:gd name="connsiteX3" fmla="*/ 74063 w 83201"/>
                  <a:gd name="connsiteY3" fmla="*/ 643190 h 644236"/>
                  <a:gd name="connsiteX4" fmla="*/ 83202 w 83201"/>
                  <a:gd name="connsiteY4" fmla="*/ 644237 h 644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201" h="644236">
                    <a:moveTo>
                      <a:pt x="83202" y="644237"/>
                    </a:moveTo>
                    <a:lnTo>
                      <a:pt x="8663" y="0"/>
                    </a:lnTo>
                    <a:cubicBezTo>
                      <a:pt x="5712" y="952"/>
                      <a:pt x="2856" y="1999"/>
                      <a:pt x="0" y="3046"/>
                    </a:cubicBezTo>
                    <a:lnTo>
                      <a:pt x="74063" y="643190"/>
                    </a:lnTo>
                    <a:cubicBezTo>
                      <a:pt x="77109" y="643570"/>
                      <a:pt x="80156" y="643951"/>
                      <a:pt x="83202" y="644237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3" name="Forme libre 22">
                <a:extLst>
                  <a:ext uri="{FF2B5EF4-FFF2-40B4-BE49-F238E27FC236}">
                    <a16:creationId xmlns:a16="http://schemas.microsoft.com/office/drawing/2014/main" id="{5D33A8A7-202B-62A4-CDC4-930D71A59BA8}"/>
                  </a:ext>
                </a:extLst>
              </p:cNvPr>
              <p:cNvSpPr/>
              <p:nvPr/>
            </p:nvSpPr>
            <p:spPr>
              <a:xfrm>
                <a:off x="7481622" y="3858683"/>
                <a:ext cx="27892" cy="661844"/>
              </a:xfrm>
              <a:custGeom>
                <a:avLst/>
                <a:gdLst>
                  <a:gd name="connsiteX0" fmla="*/ 27893 w 27892"/>
                  <a:gd name="connsiteY0" fmla="*/ 661844 h 661844"/>
                  <a:gd name="connsiteX1" fmla="*/ 8949 w 27892"/>
                  <a:gd name="connsiteY1" fmla="*/ 0 h 661844"/>
                  <a:gd name="connsiteX2" fmla="*/ 0 w 27892"/>
                  <a:gd name="connsiteY2" fmla="*/ 857 h 661844"/>
                  <a:gd name="connsiteX3" fmla="*/ 18944 w 27892"/>
                  <a:gd name="connsiteY3" fmla="*/ 661559 h 661844"/>
                  <a:gd name="connsiteX4" fmla="*/ 27893 w 27892"/>
                  <a:gd name="connsiteY4" fmla="*/ 661844 h 661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92" h="661844">
                    <a:moveTo>
                      <a:pt x="27893" y="661844"/>
                    </a:moveTo>
                    <a:lnTo>
                      <a:pt x="8949" y="0"/>
                    </a:lnTo>
                    <a:cubicBezTo>
                      <a:pt x="5997" y="286"/>
                      <a:pt x="2951" y="571"/>
                      <a:pt x="0" y="857"/>
                    </a:cubicBezTo>
                    <a:lnTo>
                      <a:pt x="18944" y="661559"/>
                    </a:lnTo>
                    <a:cubicBezTo>
                      <a:pt x="21895" y="661749"/>
                      <a:pt x="24942" y="661749"/>
                      <a:pt x="27893" y="661844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4" name="Forme libre 23">
                <a:extLst>
                  <a:ext uri="{FF2B5EF4-FFF2-40B4-BE49-F238E27FC236}">
                    <a16:creationId xmlns:a16="http://schemas.microsoft.com/office/drawing/2014/main" id="{EA81B176-D01E-8C5D-9EFA-CC326AE095F8}"/>
                  </a:ext>
                </a:extLst>
              </p:cNvPr>
              <p:cNvSpPr/>
              <p:nvPr/>
            </p:nvSpPr>
            <p:spPr>
              <a:xfrm>
                <a:off x="7522461" y="3859920"/>
                <a:ext cx="47312" cy="660797"/>
              </a:xfrm>
              <a:custGeom>
                <a:avLst/>
                <a:gdLst>
                  <a:gd name="connsiteX0" fmla="*/ 9044 w 47312"/>
                  <a:gd name="connsiteY0" fmla="*/ 660512 h 660797"/>
                  <a:gd name="connsiteX1" fmla="*/ 47313 w 47312"/>
                  <a:gd name="connsiteY1" fmla="*/ 1142 h 660797"/>
                  <a:gd name="connsiteX2" fmla="*/ 38364 w 47312"/>
                  <a:gd name="connsiteY2" fmla="*/ 0 h 660797"/>
                  <a:gd name="connsiteX3" fmla="*/ 0 w 47312"/>
                  <a:gd name="connsiteY3" fmla="*/ 660797 h 660797"/>
                  <a:gd name="connsiteX4" fmla="*/ 9044 w 47312"/>
                  <a:gd name="connsiteY4" fmla="*/ 660607 h 660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312" h="660797">
                    <a:moveTo>
                      <a:pt x="9044" y="660512"/>
                    </a:moveTo>
                    <a:lnTo>
                      <a:pt x="47313" y="1142"/>
                    </a:lnTo>
                    <a:cubicBezTo>
                      <a:pt x="44362" y="666"/>
                      <a:pt x="41411" y="381"/>
                      <a:pt x="38364" y="0"/>
                    </a:cubicBezTo>
                    <a:lnTo>
                      <a:pt x="0" y="660797"/>
                    </a:lnTo>
                    <a:cubicBezTo>
                      <a:pt x="3046" y="660797"/>
                      <a:pt x="5997" y="660702"/>
                      <a:pt x="9044" y="660607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5" name="Forme libre 24">
                <a:extLst>
                  <a:ext uri="{FF2B5EF4-FFF2-40B4-BE49-F238E27FC236}">
                    <a16:creationId xmlns:a16="http://schemas.microsoft.com/office/drawing/2014/main" id="{D1474836-B17D-B5D7-FEAD-1491EF213286}"/>
                  </a:ext>
                </a:extLst>
              </p:cNvPr>
              <p:cNvSpPr/>
              <p:nvPr/>
            </p:nvSpPr>
            <p:spPr>
              <a:xfrm>
                <a:off x="7544833" y="3879241"/>
                <a:ext cx="101860" cy="640524"/>
              </a:xfrm>
              <a:custGeom>
                <a:avLst/>
                <a:gdLst>
                  <a:gd name="connsiteX0" fmla="*/ 9139 w 101860"/>
                  <a:gd name="connsiteY0" fmla="*/ 639764 h 640524"/>
                  <a:gd name="connsiteX1" fmla="*/ 101861 w 101860"/>
                  <a:gd name="connsiteY1" fmla="*/ 3331 h 640524"/>
                  <a:gd name="connsiteX2" fmla="*/ 93293 w 101860"/>
                  <a:gd name="connsiteY2" fmla="*/ 0 h 640524"/>
                  <a:gd name="connsiteX3" fmla="*/ 0 w 101860"/>
                  <a:gd name="connsiteY3" fmla="*/ 640525 h 640524"/>
                  <a:gd name="connsiteX4" fmla="*/ 9139 w 101860"/>
                  <a:gd name="connsiteY4" fmla="*/ 639764 h 640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860" h="640524">
                    <a:moveTo>
                      <a:pt x="9139" y="639764"/>
                    </a:moveTo>
                    <a:lnTo>
                      <a:pt x="101861" y="3331"/>
                    </a:lnTo>
                    <a:cubicBezTo>
                      <a:pt x="99004" y="2189"/>
                      <a:pt x="96149" y="1047"/>
                      <a:pt x="93293" y="0"/>
                    </a:cubicBezTo>
                    <a:lnTo>
                      <a:pt x="0" y="640525"/>
                    </a:lnTo>
                    <a:cubicBezTo>
                      <a:pt x="3046" y="640335"/>
                      <a:pt x="6093" y="640144"/>
                      <a:pt x="9139" y="639764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6" name="Forme libre 25">
                <a:extLst>
                  <a:ext uri="{FF2B5EF4-FFF2-40B4-BE49-F238E27FC236}">
                    <a16:creationId xmlns:a16="http://schemas.microsoft.com/office/drawing/2014/main" id="{B60987A2-2FD4-FF53-C841-D98F087EB4D9}"/>
                  </a:ext>
                </a:extLst>
              </p:cNvPr>
              <p:cNvSpPr/>
              <p:nvPr/>
            </p:nvSpPr>
            <p:spPr>
              <a:xfrm>
                <a:off x="7568156" y="3917025"/>
                <a:ext cx="149268" cy="600170"/>
              </a:xfrm>
              <a:custGeom>
                <a:avLst/>
                <a:gdLst>
                  <a:gd name="connsiteX0" fmla="*/ 9615 w 149268"/>
                  <a:gd name="connsiteY0" fmla="*/ 598553 h 600170"/>
                  <a:gd name="connsiteX1" fmla="*/ 149268 w 149268"/>
                  <a:gd name="connsiteY1" fmla="*/ 5615 h 600170"/>
                  <a:gd name="connsiteX2" fmla="*/ 141367 w 149268"/>
                  <a:gd name="connsiteY2" fmla="*/ 0 h 600170"/>
                  <a:gd name="connsiteX3" fmla="*/ 0 w 149268"/>
                  <a:gd name="connsiteY3" fmla="*/ 600171 h 600170"/>
                  <a:gd name="connsiteX4" fmla="*/ 9615 w 149268"/>
                  <a:gd name="connsiteY4" fmla="*/ 598553 h 60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9268" h="600170">
                    <a:moveTo>
                      <a:pt x="9615" y="598553"/>
                    </a:moveTo>
                    <a:lnTo>
                      <a:pt x="149268" y="5615"/>
                    </a:lnTo>
                    <a:cubicBezTo>
                      <a:pt x="146698" y="3712"/>
                      <a:pt x="144032" y="1808"/>
                      <a:pt x="141367" y="0"/>
                    </a:cubicBezTo>
                    <a:lnTo>
                      <a:pt x="0" y="600171"/>
                    </a:lnTo>
                    <a:cubicBezTo>
                      <a:pt x="3237" y="599695"/>
                      <a:pt x="6378" y="599124"/>
                      <a:pt x="9615" y="598553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7" name="Forme libre 26">
                <a:extLst>
                  <a:ext uri="{FF2B5EF4-FFF2-40B4-BE49-F238E27FC236}">
                    <a16:creationId xmlns:a16="http://schemas.microsoft.com/office/drawing/2014/main" id="{547C3CF5-AD22-71F2-BD49-D112F629BD9F}"/>
                  </a:ext>
                </a:extLst>
              </p:cNvPr>
              <p:cNvSpPr/>
              <p:nvPr/>
            </p:nvSpPr>
            <p:spPr>
              <a:xfrm>
                <a:off x="7593764" y="3972988"/>
                <a:ext cx="184300" cy="539449"/>
              </a:xfrm>
              <a:custGeom>
                <a:avLst/>
                <a:gdLst>
                  <a:gd name="connsiteX0" fmla="*/ 10186 w 184300"/>
                  <a:gd name="connsiteY0" fmla="*/ 536975 h 539449"/>
                  <a:gd name="connsiteX1" fmla="*/ 184301 w 184300"/>
                  <a:gd name="connsiteY1" fmla="*/ 8090 h 539449"/>
                  <a:gd name="connsiteX2" fmla="*/ 177542 w 184300"/>
                  <a:gd name="connsiteY2" fmla="*/ 0 h 539449"/>
                  <a:gd name="connsiteX3" fmla="*/ 0 w 184300"/>
                  <a:gd name="connsiteY3" fmla="*/ 539450 h 539449"/>
                  <a:gd name="connsiteX4" fmla="*/ 10281 w 184300"/>
                  <a:gd name="connsiteY4" fmla="*/ 536975 h 539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300" h="539449">
                    <a:moveTo>
                      <a:pt x="10186" y="536975"/>
                    </a:moveTo>
                    <a:lnTo>
                      <a:pt x="184301" y="8090"/>
                    </a:lnTo>
                    <a:cubicBezTo>
                      <a:pt x="182111" y="5330"/>
                      <a:pt x="179826" y="2665"/>
                      <a:pt x="177542" y="0"/>
                    </a:cubicBezTo>
                    <a:lnTo>
                      <a:pt x="0" y="539450"/>
                    </a:lnTo>
                    <a:cubicBezTo>
                      <a:pt x="3427" y="538688"/>
                      <a:pt x="6854" y="537927"/>
                      <a:pt x="10281" y="536975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8" name="Forme libre 27">
                <a:extLst>
                  <a:ext uri="{FF2B5EF4-FFF2-40B4-BE49-F238E27FC236}">
                    <a16:creationId xmlns:a16="http://schemas.microsoft.com/office/drawing/2014/main" id="{931E581B-1F2A-8505-ABD8-779A2625F32D}"/>
                  </a:ext>
                </a:extLst>
              </p:cNvPr>
              <p:cNvSpPr/>
              <p:nvPr/>
            </p:nvSpPr>
            <p:spPr>
              <a:xfrm>
                <a:off x="7622894" y="4046082"/>
                <a:ext cx="201245" cy="458170"/>
              </a:xfrm>
              <a:custGeom>
                <a:avLst/>
                <a:gdLst>
                  <a:gd name="connsiteX0" fmla="*/ 11423 w 201245"/>
                  <a:gd name="connsiteY0" fmla="*/ 454268 h 458170"/>
                  <a:gd name="connsiteX1" fmla="*/ 201246 w 201245"/>
                  <a:gd name="connsiteY1" fmla="*/ 11040 h 458170"/>
                  <a:gd name="connsiteX2" fmla="*/ 196200 w 201245"/>
                  <a:gd name="connsiteY2" fmla="*/ 0 h 458170"/>
                  <a:gd name="connsiteX3" fmla="*/ 0 w 201245"/>
                  <a:gd name="connsiteY3" fmla="*/ 458170 h 458170"/>
                  <a:gd name="connsiteX4" fmla="*/ 11423 w 201245"/>
                  <a:gd name="connsiteY4" fmla="*/ 454268 h 458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1245" h="458170">
                    <a:moveTo>
                      <a:pt x="11423" y="454268"/>
                    </a:moveTo>
                    <a:lnTo>
                      <a:pt x="201246" y="11040"/>
                    </a:lnTo>
                    <a:cubicBezTo>
                      <a:pt x="199627" y="7328"/>
                      <a:pt x="198009" y="3617"/>
                      <a:pt x="196200" y="0"/>
                    </a:cubicBezTo>
                    <a:lnTo>
                      <a:pt x="0" y="458170"/>
                    </a:lnTo>
                    <a:cubicBezTo>
                      <a:pt x="3808" y="456933"/>
                      <a:pt x="7616" y="455696"/>
                      <a:pt x="11423" y="454268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9" name="Forme libre 28">
                <a:extLst>
                  <a:ext uri="{FF2B5EF4-FFF2-40B4-BE49-F238E27FC236}">
                    <a16:creationId xmlns:a16="http://schemas.microsoft.com/office/drawing/2014/main" id="{FE3F5F02-08AB-C5AC-25D5-360F1E518640}"/>
                  </a:ext>
                </a:extLst>
              </p:cNvPr>
              <p:cNvSpPr/>
              <p:nvPr/>
            </p:nvSpPr>
            <p:spPr>
              <a:xfrm>
                <a:off x="7659068" y="4137925"/>
                <a:ext cx="190393" cy="352145"/>
              </a:xfrm>
              <a:custGeom>
                <a:avLst/>
                <a:gdLst>
                  <a:gd name="connsiteX0" fmla="*/ 13899 w 190393"/>
                  <a:gd name="connsiteY0" fmla="*/ 345293 h 352145"/>
                  <a:gd name="connsiteX1" fmla="*/ 190393 w 190393"/>
                  <a:gd name="connsiteY1" fmla="*/ 15323 h 352145"/>
                  <a:gd name="connsiteX2" fmla="*/ 188394 w 190393"/>
                  <a:gd name="connsiteY2" fmla="*/ 0 h 352145"/>
                  <a:gd name="connsiteX3" fmla="*/ 0 w 190393"/>
                  <a:gd name="connsiteY3" fmla="*/ 352146 h 352145"/>
                  <a:gd name="connsiteX4" fmla="*/ 13804 w 190393"/>
                  <a:gd name="connsiteY4" fmla="*/ 345293 h 352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393" h="352145">
                    <a:moveTo>
                      <a:pt x="13899" y="345293"/>
                    </a:moveTo>
                    <a:lnTo>
                      <a:pt x="190393" y="15323"/>
                    </a:lnTo>
                    <a:cubicBezTo>
                      <a:pt x="189822" y="10184"/>
                      <a:pt x="189156" y="5044"/>
                      <a:pt x="188394" y="0"/>
                    </a:cubicBezTo>
                    <a:lnTo>
                      <a:pt x="0" y="352146"/>
                    </a:lnTo>
                    <a:cubicBezTo>
                      <a:pt x="4665" y="349957"/>
                      <a:pt x="9234" y="347673"/>
                      <a:pt x="13804" y="345293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0" name="Forme libre 29">
                <a:extLst>
                  <a:ext uri="{FF2B5EF4-FFF2-40B4-BE49-F238E27FC236}">
                    <a16:creationId xmlns:a16="http://schemas.microsoft.com/office/drawing/2014/main" id="{F1E36364-02CA-2684-CDCB-B050A2F3826E}"/>
                  </a:ext>
                </a:extLst>
              </p:cNvPr>
              <p:cNvSpPr/>
              <p:nvPr/>
            </p:nvSpPr>
            <p:spPr>
              <a:xfrm>
                <a:off x="7712379" y="4256132"/>
                <a:ext cx="132227" cy="202817"/>
              </a:xfrm>
              <a:custGeom>
                <a:avLst/>
                <a:gdLst>
                  <a:gd name="connsiteX0" fmla="*/ 21800 w 132227"/>
                  <a:gd name="connsiteY0" fmla="*/ 185876 h 202817"/>
                  <a:gd name="connsiteX1" fmla="*/ 125469 w 132227"/>
                  <a:gd name="connsiteY1" fmla="*/ 26839 h 202817"/>
                  <a:gd name="connsiteX2" fmla="*/ 132228 w 132227"/>
                  <a:gd name="connsiteY2" fmla="*/ 0 h 202817"/>
                  <a:gd name="connsiteX3" fmla="*/ 0 w 132227"/>
                  <a:gd name="connsiteY3" fmla="*/ 202817 h 202817"/>
                  <a:gd name="connsiteX4" fmla="*/ 21800 w 132227"/>
                  <a:gd name="connsiteY4" fmla="*/ 185876 h 202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227" h="202817">
                    <a:moveTo>
                      <a:pt x="21800" y="185876"/>
                    </a:moveTo>
                    <a:lnTo>
                      <a:pt x="125469" y="26839"/>
                    </a:lnTo>
                    <a:cubicBezTo>
                      <a:pt x="128039" y="18083"/>
                      <a:pt x="130419" y="9137"/>
                      <a:pt x="132228" y="0"/>
                    </a:cubicBezTo>
                    <a:lnTo>
                      <a:pt x="0" y="202817"/>
                    </a:lnTo>
                    <a:cubicBezTo>
                      <a:pt x="7521" y="197487"/>
                      <a:pt x="14755" y="191777"/>
                      <a:pt x="21800" y="185876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1" name="Forme libre 30">
                <a:extLst>
                  <a:ext uri="{FF2B5EF4-FFF2-40B4-BE49-F238E27FC236}">
                    <a16:creationId xmlns:a16="http://schemas.microsoft.com/office/drawing/2014/main" id="{CEA2CB5A-7CA0-9651-82D6-BB62A2993AC9}"/>
                  </a:ext>
                </a:extLst>
              </p:cNvPr>
              <p:cNvSpPr/>
              <p:nvPr/>
            </p:nvSpPr>
            <p:spPr>
              <a:xfrm>
                <a:off x="5544275" y="4502729"/>
                <a:ext cx="432573" cy="285"/>
              </a:xfrm>
              <a:custGeom>
                <a:avLst/>
                <a:gdLst>
                  <a:gd name="connsiteX0" fmla="*/ 0 w 432573"/>
                  <a:gd name="connsiteY0" fmla="*/ 0 h 285"/>
                  <a:gd name="connsiteX1" fmla="*/ 432574 w 432573"/>
                  <a:gd name="connsiteY1" fmla="*/ 0 h 285"/>
                  <a:gd name="connsiteX2" fmla="*/ 432574 w 432573"/>
                  <a:gd name="connsiteY2" fmla="*/ 286 h 285"/>
                  <a:gd name="connsiteX3" fmla="*/ 0 w 432573"/>
                  <a:gd name="connsiteY3" fmla="*/ 286 h 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573" h="285">
                    <a:moveTo>
                      <a:pt x="0" y="0"/>
                    </a:moveTo>
                    <a:lnTo>
                      <a:pt x="432574" y="0"/>
                    </a:lnTo>
                    <a:lnTo>
                      <a:pt x="432574" y="286"/>
                    </a:lnTo>
                    <a:lnTo>
                      <a:pt x="0" y="286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2" name="Forme libre 31">
                <a:extLst>
                  <a:ext uri="{FF2B5EF4-FFF2-40B4-BE49-F238E27FC236}">
                    <a16:creationId xmlns:a16="http://schemas.microsoft.com/office/drawing/2014/main" id="{FC97AEA7-F0E2-85C1-EDE3-9ABB42056935}"/>
                  </a:ext>
                </a:extLst>
              </p:cNvPr>
              <p:cNvSpPr/>
              <p:nvPr/>
            </p:nvSpPr>
            <p:spPr>
              <a:xfrm>
                <a:off x="5753136" y="3859540"/>
                <a:ext cx="23323" cy="380"/>
              </a:xfrm>
              <a:custGeom>
                <a:avLst/>
                <a:gdLst>
                  <a:gd name="connsiteX0" fmla="*/ 10948 w 23323"/>
                  <a:gd name="connsiteY0" fmla="*/ 0 h 380"/>
                  <a:gd name="connsiteX1" fmla="*/ 0 w 23323"/>
                  <a:gd name="connsiteY1" fmla="*/ 381 h 380"/>
                  <a:gd name="connsiteX2" fmla="*/ 23323 w 23323"/>
                  <a:gd name="connsiteY2" fmla="*/ 381 h 380"/>
                  <a:gd name="connsiteX3" fmla="*/ 10948 w 23323"/>
                  <a:gd name="connsiteY3" fmla="*/ 0 h 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323" h="380">
                    <a:moveTo>
                      <a:pt x="10948" y="0"/>
                    </a:moveTo>
                    <a:cubicBezTo>
                      <a:pt x="7235" y="0"/>
                      <a:pt x="3618" y="190"/>
                      <a:pt x="0" y="381"/>
                    </a:cubicBezTo>
                    <a:lnTo>
                      <a:pt x="23323" y="381"/>
                    </a:lnTo>
                    <a:cubicBezTo>
                      <a:pt x="19230" y="190"/>
                      <a:pt x="15041" y="0"/>
                      <a:pt x="10948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3" name="Forme libre 32">
                <a:extLst>
                  <a:ext uri="{FF2B5EF4-FFF2-40B4-BE49-F238E27FC236}">
                    <a16:creationId xmlns:a16="http://schemas.microsoft.com/office/drawing/2014/main" id="{71DBE6EE-4E09-8C61-8A4F-C268B6DBCE22}"/>
                  </a:ext>
                </a:extLst>
              </p:cNvPr>
              <p:cNvSpPr/>
              <p:nvPr/>
            </p:nvSpPr>
            <p:spPr>
              <a:xfrm>
                <a:off x="5689926" y="3859920"/>
                <a:ext cx="140795" cy="8946"/>
              </a:xfrm>
              <a:custGeom>
                <a:avLst/>
                <a:gdLst>
                  <a:gd name="connsiteX0" fmla="*/ 86629 w 140795"/>
                  <a:gd name="connsiteY0" fmla="*/ 0 h 8946"/>
                  <a:gd name="connsiteX1" fmla="*/ 63306 w 140795"/>
                  <a:gd name="connsiteY1" fmla="*/ 0 h 8946"/>
                  <a:gd name="connsiteX2" fmla="*/ 0 w 140795"/>
                  <a:gd name="connsiteY2" fmla="*/ 8946 h 8946"/>
                  <a:gd name="connsiteX3" fmla="*/ 140796 w 140795"/>
                  <a:gd name="connsiteY3" fmla="*/ 8946 h 8946"/>
                  <a:gd name="connsiteX4" fmla="*/ 86724 w 140795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795" h="8946">
                    <a:moveTo>
                      <a:pt x="86629" y="0"/>
                    </a:moveTo>
                    <a:lnTo>
                      <a:pt x="63306" y="0"/>
                    </a:lnTo>
                    <a:cubicBezTo>
                      <a:pt x="40839" y="761"/>
                      <a:pt x="19706" y="3712"/>
                      <a:pt x="0" y="8946"/>
                    </a:cubicBezTo>
                    <a:lnTo>
                      <a:pt x="140796" y="8946"/>
                    </a:lnTo>
                    <a:cubicBezTo>
                      <a:pt x="123756" y="3997"/>
                      <a:pt x="105573" y="952"/>
                      <a:pt x="86724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4" name="Forme libre 33">
                <a:extLst>
                  <a:ext uri="{FF2B5EF4-FFF2-40B4-BE49-F238E27FC236}">
                    <a16:creationId xmlns:a16="http://schemas.microsoft.com/office/drawing/2014/main" id="{AFABB188-073E-8F14-2F55-9C4F7AE6B799}"/>
                  </a:ext>
                </a:extLst>
              </p:cNvPr>
              <p:cNvSpPr/>
              <p:nvPr/>
            </p:nvSpPr>
            <p:spPr>
              <a:xfrm>
                <a:off x="5598728" y="3905128"/>
                <a:ext cx="311388" cy="8946"/>
              </a:xfrm>
              <a:custGeom>
                <a:avLst/>
                <a:gdLst>
                  <a:gd name="connsiteX0" fmla="*/ 301392 w 311388"/>
                  <a:gd name="connsiteY0" fmla="*/ 0 h 8946"/>
                  <a:gd name="connsiteX1" fmla="*/ 12185 w 311388"/>
                  <a:gd name="connsiteY1" fmla="*/ 0 h 8946"/>
                  <a:gd name="connsiteX2" fmla="*/ 0 w 311388"/>
                  <a:gd name="connsiteY2" fmla="*/ 8946 h 8946"/>
                  <a:gd name="connsiteX3" fmla="*/ 311388 w 311388"/>
                  <a:gd name="connsiteY3" fmla="*/ 8946 h 8946"/>
                  <a:gd name="connsiteX4" fmla="*/ 301297 w 311388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1388" h="8946">
                    <a:moveTo>
                      <a:pt x="301392" y="0"/>
                    </a:moveTo>
                    <a:lnTo>
                      <a:pt x="12185" y="0"/>
                    </a:lnTo>
                    <a:cubicBezTo>
                      <a:pt x="8092" y="2855"/>
                      <a:pt x="3998" y="5901"/>
                      <a:pt x="0" y="8946"/>
                    </a:cubicBezTo>
                    <a:lnTo>
                      <a:pt x="311388" y="8946"/>
                    </a:lnTo>
                    <a:cubicBezTo>
                      <a:pt x="308151" y="5806"/>
                      <a:pt x="304820" y="2855"/>
                      <a:pt x="301297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5" name="Forme libre 34">
                <a:extLst>
                  <a:ext uri="{FF2B5EF4-FFF2-40B4-BE49-F238E27FC236}">
                    <a16:creationId xmlns:a16="http://schemas.microsoft.com/office/drawing/2014/main" id="{BAEDAC96-9C4C-19AA-0A46-D7FBC6876199}"/>
                  </a:ext>
                </a:extLst>
              </p:cNvPr>
              <p:cNvSpPr/>
              <p:nvPr/>
            </p:nvSpPr>
            <p:spPr>
              <a:xfrm>
                <a:off x="5552748" y="3950431"/>
                <a:ext cx="390496" cy="8946"/>
              </a:xfrm>
              <a:custGeom>
                <a:avLst/>
                <a:gdLst>
                  <a:gd name="connsiteX0" fmla="*/ 385737 w 390496"/>
                  <a:gd name="connsiteY0" fmla="*/ 0 h 8946"/>
                  <a:gd name="connsiteX1" fmla="*/ 7616 w 390496"/>
                  <a:gd name="connsiteY1" fmla="*/ 0 h 8946"/>
                  <a:gd name="connsiteX2" fmla="*/ 0 w 390496"/>
                  <a:gd name="connsiteY2" fmla="*/ 8946 h 8946"/>
                  <a:gd name="connsiteX3" fmla="*/ 390497 w 390496"/>
                  <a:gd name="connsiteY3" fmla="*/ 8946 h 8946"/>
                  <a:gd name="connsiteX4" fmla="*/ 385737 w 390496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496" h="8946">
                    <a:moveTo>
                      <a:pt x="385737" y="0"/>
                    </a:moveTo>
                    <a:lnTo>
                      <a:pt x="7616" y="0"/>
                    </a:lnTo>
                    <a:cubicBezTo>
                      <a:pt x="5045" y="2950"/>
                      <a:pt x="2475" y="5901"/>
                      <a:pt x="0" y="8946"/>
                    </a:cubicBezTo>
                    <a:lnTo>
                      <a:pt x="390497" y="8946"/>
                    </a:lnTo>
                    <a:cubicBezTo>
                      <a:pt x="388973" y="5901"/>
                      <a:pt x="387355" y="2950"/>
                      <a:pt x="385737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6" name="Forme libre 35">
                <a:extLst>
                  <a:ext uri="{FF2B5EF4-FFF2-40B4-BE49-F238E27FC236}">
                    <a16:creationId xmlns:a16="http://schemas.microsoft.com/office/drawing/2014/main" id="{7BCB03DD-9AEB-43B9-B849-8A6E01BDCB07}"/>
                  </a:ext>
                </a:extLst>
              </p:cNvPr>
              <p:cNvSpPr/>
              <p:nvPr/>
            </p:nvSpPr>
            <p:spPr>
              <a:xfrm>
                <a:off x="5819965" y="3995639"/>
                <a:ext cx="137939" cy="8946"/>
              </a:xfrm>
              <a:custGeom>
                <a:avLst/>
                <a:gdLst>
                  <a:gd name="connsiteX0" fmla="*/ 136226 w 137939"/>
                  <a:gd name="connsiteY0" fmla="*/ 0 h 8946"/>
                  <a:gd name="connsiteX1" fmla="*/ 0 w 137939"/>
                  <a:gd name="connsiteY1" fmla="*/ 0 h 8946"/>
                  <a:gd name="connsiteX2" fmla="*/ 6188 w 137939"/>
                  <a:gd name="connsiteY2" fmla="*/ 8946 h 8946"/>
                  <a:gd name="connsiteX3" fmla="*/ 137940 w 137939"/>
                  <a:gd name="connsiteY3" fmla="*/ 8946 h 8946"/>
                  <a:gd name="connsiteX4" fmla="*/ 136131 w 137939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939" h="8946">
                    <a:moveTo>
                      <a:pt x="136226" y="0"/>
                    </a:moveTo>
                    <a:lnTo>
                      <a:pt x="0" y="0"/>
                    </a:lnTo>
                    <a:cubicBezTo>
                      <a:pt x="2285" y="2760"/>
                      <a:pt x="4379" y="5806"/>
                      <a:pt x="6188" y="8946"/>
                    </a:cubicBezTo>
                    <a:lnTo>
                      <a:pt x="137940" y="8946"/>
                    </a:lnTo>
                    <a:cubicBezTo>
                      <a:pt x="137369" y="5901"/>
                      <a:pt x="136798" y="2950"/>
                      <a:pt x="136131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7" name="Forme libre 36">
                <a:extLst>
                  <a:ext uri="{FF2B5EF4-FFF2-40B4-BE49-F238E27FC236}">
                    <a16:creationId xmlns:a16="http://schemas.microsoft.com/office/drawing/2014/main" id="{7E2EDF4A-B100-18E4-A451-7E9397CE170F}"/>
                  </a:ext>
                </a:extLst>
              </p:cNvPr>
              <p:cNvSpPr/>
              <p:nvPr/>
            </p:nvSpPr>
            <p:spPr>
              <a:xfrm>
                <a:off x="5524569" y="3995734"/>
                <a:ext cx="148792" cy="8946"/>
              </a:xfrm>
              <a:custGeom>
                <a:avLst/>
                <a:gdLst>
                  <a:gd name="connsiteX0" fmla="*/ 0 w 148792"/>
                  <a:gd name="connsiteY0" fmla="*/ 3236 h 8946"/>
                  <a:gd name="connsiteX1" fmla="*/ 9329 w 148792"/>
                  <a:gd name="connsiteY1" fmla="*/ 8946 h 8946"/>
                  <a:gd name="connsiteX2" fmla="*/ 138892 w 148792"/>
                  <a:gd name="connsiteY2" fmla="*/ 8946 h 8946"/>
                  <a:gd name="connsiteX3" fmla="*/ 148792 w 148792"/>
                  <a:gd name="connsiteY3" fmla="*/ 0 h 8946"/>
                  <a:gd name="connsiteX4" fmla="*/ 2189 w 148792"/>
                  <a:gd name="connsiteY4" fmla="*/ 0 h 8946"/>
                  <a:gd name="connsiteX5" fmla="*/ 95 w 148792"/>
                  <a:gd name="connsiteY5" fmla="*/ 3331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792" h="8946">
                    <a:moveTo>
                      <a:pt x="0" y="3236"/>
                    </a:moveTo>
                    <a:lnTo>
                      <a:pt x="9329" y="8946"/>
                    </a:lnTo>
                    <a:lnTo>
                      <a:pt x="138892" y="8946"/>
                    </a:lnTo>
                    <a:cubicBezTo>
                      <a:pt x="142129" y="5806"/>
                      <a:pt x="145365" y="2760"/>
                      <a:pt x="148792" y="0"/>
                    </a:cubicBezTo>
                    <a:lnTo>
                      <a:pt x="2189" y="0"/>
                    </a:lnTo>
                    <a:cubicBezTo>
                      <a:pt x="1523" y="1142"/>
                      <a:pt x="762" y="2189"/>
                      <a:pt x="95" y="3331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8" name="Forme libre 37">
                <a:extLst>
                  <a:ext uri="{FF2B5EF4-FFF2-40B4-BE49-F238E27FC236}">
                    <a16:creationId xmlns:a16="http://schemas.microsoft.com/office/drawing/2014/main" id="{8439FC54-D8B8-F230-1391-15E33B3E9E41}"/>
                  </a:ext>
                </a:extLst>
              </p:cNvPr>
              <p:cNvSpPr/>
              <p:nvPr/>
            </p:nvSpPr>
            <p:spPr>
              <a:xfrm>
                <a:off x="5837100" y="4040942"/>
                <a:ext cx="123565" cy="8946"/>
              </a:xfrm>
              <a:custGeom>
                <a:avLst/>
                <a:gdLst>
                  <a:gd name="connsiteX0" fmla="*/ 123470 w 123565"/>
                  <a:gd name="connsiteY0" fmla="*/ 0 h 8946"/>
                  <a:gd name="connsiteX1" fmla="*/ 0 w 123565"/>
                  <a:gd name="connsiteY1" fmla="*/ 0 h 8946"/>
                  <a:gd name="connsiteX2" fmla="*/ 381 w 123565"/>
                  <a:gd name="connsiteY2" fmla="*/ 8090 h 8946"/>
                  <a:gd name="connsiteX3" fmla="*/ 381 w 123565"/>
                  <a:gd name="connsiteY3" fmla="*/ 8946 h 8946"/>
                  <a:gd name="connsiteX4" fmla="*/ 123184 w 123565"/>
                  <a:gd name="connsiteY4" fmla="*/ 8946 h 8946"/>
                  <a:gd name="connsiteX5" fmla="*/ 123565 w 123565"/>
                  <a:gd name="connsiteY5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3565" h="8946">
                    <a:moveTo>
                      <a:pt x="123470" y="0"/>
                    </a:moveTo>
                    <a:lnTo>
                      <a:pt x="0" y="0"/>
                    </a:lnTo>
                    <a:cubicBezTo>
                      <a:pt x="190" y="2665"/>
                      <a:pt x="381" y="5330"/>
                      <a:pt x="381" y="8090"/>
                    </a:cubicBezTo>
                    <a:cubicBezTo>
                      <a:pt x="381" y="8375"/>
                      <a:pt x="381" y="8661"/>
                      <a:pt x="381" y="8946"/>
                    </a:cubicBezTo>
                    <a:lnTo>
                      <a:pt x="123184" y="8946"/>
                    </a:lnTo>
                    <a:cubicBezTo>
                      <a:pt x="123375" y="5996"/>
                      <a:pt x="123470" y="2951"/>
                      <a:pt x="123565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9" name="Forme libre 38">
                <a:extLst>
                  <a:ext uri="{FF2B5EF4-FFF2-40B4-BE49-F238E27FC236}">
                    <a16:creationId xmlns:a16="http://schemas.microsoft.com/office/drawing/2014/main" id="{10987F12-DF5D-0436-96E8-7D38ACD7AFA3}"/>
                  </a:ext>
                </a:extLst>
              </p:cNvPr>
              <p:cNvSpPr/>
              <p:nvPr/>
            </p:nvSpPr>
            <p:spPr>
              <a:xfrm>
                <a:off x="5593492" y="4040942"/>
                <a:ext cx="40744" cy="8946"/>
              </a:xfrm>
              <a:custGeom>
                <a:avLst/>
                <a:gdLst>
                  <a:gd name="connsiteX0" fmla="*/ 14756 w 40744"/>
                  <a:gd name="connsiteY0" fmla="*/ 8946 h 8946"/>
                  <a:gd name="connsiteX1" fmla="*/ 34937 w 40744"/>
                  <a:gd name="connsiteY1" fmla="*/ 8946 h 8946"/>
                  <a:gd name="connsiteX2" fmla="*/ 40744 w 40744"/>
                  <a:gd name="connsiteY2" fmla="*/ 0 h 8946"/>
                  <a:gd name="connsiteX3" fmla="*/ 0 w 40744"/>
                  <a:gd name="connsiteY3" fmla="*/ 0 h 8946"/>
                  <a:gd name="connsiteX4" fmla="*/ 14756 w 40744"/>
                  <a:gd name="connsiteY4" fmla="*/ 8946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44" h="8946">
                    <a:moveTo>
                      <a:pt x="14756" y="8946"/>
                    </a:moveTo>
                    <a:lnTo>
                      <a:pt x="34937" y="8946"/>
                    </a:lnTo>
                    <a:cubicBezTo>
                      <a:pt x="36841" y="5901"/>
                      <a:pt x="38840" y="2951"/>
                      <a:pt x="40744" y="0"/>
                    </a:cubicBezTo>
                    <a:lnTo>
                      <a:pt x="0" y="0"/>
                    </a:lnTo>
                    <a:lnTo>
                      <a:pt x="14756" y="8946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0" name="Forme libre 39">
                <a:extLst>
                  <a:ext uri="{FF2B5EF4-FFF2-40B4-BE49-F238E27FC236}">
                    <a16:creationId xmlns:a16="http://schemas.microsoft.com/office/drawing/2014/main" id="{B2B1C5B5-36E0-A04D-0974-6C073625CCBD}"/>
                  </a:ext>
                </a:extLst>
              </p:cNvPr>
              <p:cNvSpPr/>
              <p:nvPr/>
            </p:nvSpPr>
            <p:spPr>
              <a:xfrm>
                <a:off x="5827771" y="4086150"/>
                <a:ext cx="126421" cy="8946"/>
              </a:xfrm>
              <a:custGeom>
                <a:avLst/>
                <a:gdLst>
                  <a:gd name="connsiteX0" fmla="*/ 126421 w 126421"/>
                  <a:gd name="connsiteY0" fmla="*/ 0 h 8946"/>
                  <a:gd name="connsiteX1" fmla="*/ 3522 w 126421"/>
                  <a:gd name="connsiteY1" fmla="*/ 0 h 8946"/>
                  <a:gd name="connsiteX2" fmla="*/ 0 w 126421"/>
                  <a:gd name="connsiteY2" fmla="*/ 8946 h 8946"/>
                  <a:gd name="connsiteX3" fmla="*/ 123756 w 126421"/>
                  <a:gd name="connsiteY3" fmla="*/ 8946 h 8946"/>
                  <a:gd name="connsiteX4" fmla="*/ 126326 w 126421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421" h="8946">
                    <a:moveTo>
                      <a:pt x="126421" y="0"/>
                    </a:moveTo>
                    <a:lnTo>
                      <a:pt x="3522" y="0"/>
                    </a:lnTo>
                    <a:cubicBezTo>
                      <a:pt x="2475" y="3046"/>
                      <a:pt x="1333" y="5996"/>
                      <a:pt x="0" y="8946"/>
                    </a:cubicBezTo>
                    <a:lnTo>
                      <a:pt x="123756" y="8946"/>
                    </a:lnTo>
                    <a:cubicBezTo>
                      <a:pt x="124708" y="5996"/>
                      <a:pt x="125564" y="2951"/>
                      <a:pt x="126326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1" name="Forme libre 40">
                <a:extLst>
                  <a:ext uri="{FF2B5EF4-FFF2-40B4-BE49-F238E27FC236}">
                    <a16:creationId xmlns:a16="http://schemas.microsoft.com/office/drawing/2014/main" id="{A4726E15-CB51-D80B-1BCA-BA204B3615C5}"/>
                  </a:ext>
                </a:extLst>
              </p:cNvPr>
              <p:cNvSpPr/>
              <p:nvPr/>
            </p:nvSpPr>
            <p:spPr>
              <a:xfrm>
                <a:off x="5798450" y="4131453"/>
                <a:ext cx="138130" cy="8946"/>
              </a:xfrm>
              <a:custGeom>
                <a:avLst/>
                <a:gdLst>
                  <a:gd name="connsiteX0" fmla="*/ 138130 w 138130"/>
                  <a:gd name="connsiteY0" fmla="*/ 0 h 8946"/>
                  <a:gd name="connsiteX1" fmla="*/ 7235 w 138130"/>
                  <a:gd name="connsiteY1" fmla="*/ 0 h 8946"/>
                  <a:gd name="connsiteX2" fmla="*/ 0 w 138130"/>
                  <a:gd name="connsiteY2" fmla="*/ 8946 h 8946"/>
                  <a:gd name="connsiteX3" fmla="*/ 133370 w 138130"/>
                  <a:gd name="connsiteY3" fmla="*/ 8946 h 8946"/>
                  <a:gd name="connsiteX4" fmla="*/ 138130 w 138130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130" h="8946">
                    <a:moveTo>
                      <a:pt x="138130" y="0"/>
                    </a:moveTo>
                    <a:lnTo>
                      <a:pt x="7235" y="0"/>
                    </a:lnTo>
                    <a:cubicBezTo>
                      <a:pt x="4950" y="2950"/>
                      <a:pt x="2570" y="5996"/>
                      <a:pt x="0" y="8946"/>
                    </a:cubicBezTo>
                    <a:lnTo>
                      <a:pt x="133370" y="8946"/>
                    </a:lnTo>
                    <a:cubicBezTo>
                      <a:pt x="135084" y="5996"/>
                      <a:pt x="136607" y="2950"/>
                      <a:pt x="138130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2" name="Forme libre 41">
                <a:extLst>
                  <a:ext uri="{FF2B5EF4-FFF2-40B4-BE49-F238E27FC236}">
                    <a16:creationId xmlns:a16="http://schemas.microsoft.com/office/drawing/2014/main" id="{85202E01-EA95-6A96-D37B-9B08E5F0B261}"/>
                  </a:ext>
                </a:extLst>
              </p:cNvPr>
              <p:cNvSpPr/>
              <p:nvPr/>
            </p:nvSpPr>
            <p:spPr>
              <a:xfrm>
                <a:off x="5755992" y="4176661"/>
                <a:ext cx="151838" cy="8946"/>
              </a:xfrm>
              <a:custGeom>
                <a:avLst/>
                <a:gdLst>
                  <a:gd name="connsiteX0" fmla="*/ 151839 w 151838"/>
                  <a:gd name="connsiteY0" fmla="*/ 0 h 8946"/>
                  <a:gd name="connsiteX1" fmla="*/ 8949 w 151838"/>
                  <a:gd name="connsiteY1" fmla="*/ 0 h 8946"/>
                  <a:gd name="connsiteX2" fmla="*/ 2665 w 151838"/>
                  <a:gd name="connsiteY2" fmla="*/ 6377 h 8946"/>
                  <a:gd name="connsiteX3" fmla="*/ 0 w 151838"/>
                  <a:gd name="connsiteY3" fmla="*/ 8946 h 8946"/>
                  <a:gd name="connsiteX4" fmla="*/ 144699 w 151838"/>
                  <a:gd name="connsiteY4" fmla="*/ 8946 h 8946"/>
                  <a:gd name="connsiteX5" fmla="*/ 151743 w 151838"/>
                  <a:gd name="connsiteY5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838" h="8946">
                    <a:moveTo>
                      <a:pt x="151839" y="0"/>
                    </a:moveTo>
                    <a:lnTo>
                      <a:pt x="8949" y="0"/>
                    </a:lnTo>
                    <a:cubicBezTo>
                      <a:pt x="6854" y="2094"/>
                      <a:pt x="4855" y="4188"/>
                      <a:pt x="2665" y="6377"/>
                    </a:cubicBezTo>
                    <a:lnTo>
                      <a:pt x="0" y="8946"/>
                    </a:lnTo>
                    <a:lnTo>
                      <a:pt x="144699" y="8946"/>
                    </a:lnTo>
                    <a:cubicBezTo>
                      <a:pt x="147079" y="5996"/>
                      <a:pt x="149459" y="2950"/>
                      <a:pt x="151743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3" name="Forme libre 42">
                <a:extLst>
                  <a:ext uri="{FF2B5EF4-FFF2-40B4-BE49-F238E27FC236}">
                    <a16:creationId xmlns:a16="http://schemas.microsoft.com/office/drawing/2014/main" id="{2883A79B-3E87-5FFE-96D2-3EA8B3440E4F}"/>
                  </a:ext>
                </a:extLst>
              </p:cNvPr>
              <p:cNvSpPr/>
              <p:nvPr/>
            </p:nvSpPr>
            <p:spPr>
              <a:xfrm>
                <a:off x="5710108" y="4221964"/>
                <a:ext cx="158883" cy="8946"/>
              </a:xfrm>
              <a:custGeom>
                <a:avLst/>
                <a:gdLst>
                  <a:gd name="connsiteX0" fmla="*/ 158883 w 158883"/>
                  <a:gd name="connsiteY0" fmla="*/ 0 h 8946"/>
                  <a:gd name="connsiteX1" fmla="*/ 9139 w 158883"/>
                  <a:gd name="connsiteY1" fmla="*/ 0 h 8946"/>
                  <a:gd name="connsiteX2" fmla="*/ 0 w 158883"/>
                  <a:gd name="connsiteY2" fmla="*/ 8946 h 8946"/>
                  <a:gd name="connsiteX3" fmla="*/ 150125 w 158883"/>
                  <a:gd name="connsiteY3" fmla="*/ 8946 h 8946"/>
                  <a:gd name="connsiteX4" fmla="*/ 158788 w 158883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883" h="8946">
                    <a:moveTo>
                      <a:pt x="158883" y="0"/>
                    </a:moveTo>
                    <a:lnTo>
                      <a:pt x="9139" y="0"/>
                    </a:lnTo>
                    <a:lnTo>
                      <a:pt x="0" y="8946"/>
                    </a:lnTo>
                    <a:lnTo>
                      <a:pt x="150125" y="8946"/>
                    </a:lnTo>
                    <a:cubicBezTo>
                      <a:pt x="153076" y="5996"/>
                      <a:pt x="155932" y="2950"/>
                      <a:pt x="158788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4" name="Forme libre 43">
                <a:extLst>
                  <a:ext uri="{FF2B5EF4-FFF2-40B4-BE49-F238E27FC236}">
                    <a16:creationId xmlns:a16="http://schemas.microsoft.com/office/drawing/2014/main" id="{5A304A44-54D4-D4A8-100A-ED559F9C9853}"/>
                  </a:ext>
                </a:extLst>
              </p:cNvPr>
              <p:cNvSpPr/>
              <p:nvPr/>
            </p:nvSpPr>
            <p:spPr>
              <a:xfrm>
                <a:off x="5664032" y="4267172"/>
                <a:ext cx="159168" cy="8946"/>
              </a:xfrm>
              <a:custGeom>
                <a:avLst/>
                <a:gdLst>
                  <a:gd name="connsiteX0" fmla="*/ 159169 w 159168"/>
                  <a:gd name="connsiteY0" fmla="*/ 0 h 8946"/>
                  <a:gd name="connsiteX1" fmla="*/ 9139 w 159168"/>
                  <a:gd name="connsiteY1" fmla="*/ 0 h 8946"/>
                  <a:gd name="connsiteX2" fmla="*/ 0 w 159168"/>
                  <a:gd name="connsiteY2" fmla="*/ 8946 h 8946"/>
                  <a:gd name="connsiteX3" fmla="*/ 149840 w 159168"/>
                  <a:gd name="connsiteY3" fmla="*/ 8946 h 8946"/>
                  <a:gd name="connsiteX4" fmla="*/ 159169 w 159168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168" h="8946">
                    <a:moveTo>
                      <a:pt x="159169" y="0"/>
                    </a:moveTo>
                    <a:lnTo>
                      <a:pt x="9139" y="0"/>
                    </a:lnTo>
                    <a:lnTo>
                      <a:pt x="0" y="8946"/>
                    </a:lnTo>
                    <a:lnTo>
                      <a:pt x="149840" y="8946"/>
                    </a:lnTo>
                    <a:lnTo>
                      <a:pt x="159169" y="0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5" name="Forme libre 44">
                <a:extLst>
                  <a:ext uri="{FF2B5EF4-FFF2-40B4-BE49-F238E27FC236}">
                    <a16:creationId xmlns:a16="http://schemas.microsoft.com/office/drawing/2014/main" id="{9C8FDC6C-C8B0-4E3F-6127-C5B21DF99D9B}"/>
                  </a:ext>
                </a:extLst>
              </p:cNvPr>
              <p:cNvSpPr/>
              <p:nvPr/>
            </p:nvSpPr>
            <p:spPr>
              <a:xfrm>
                <a:off x="5618053" y="4312475"/>
                <a:ext cx="158216" cy="8946"/>
              </a:xfrm>
              <a:custGeom>
                <a:avLst/>
                <a:gdLst>
                  <a:gd name="connsiteX0" fmla="*/ 158217 w 158216"/>
                  <a:gd name="connsiteY0" fmla="*/ 0 h 8946"/>
                  <a:gd name="connsiteX1" fmla="*/ 9139 w 158216"/>
                  <a:gd name="connsiteY1" fmla="*/ 0 h 8946"/>
                  <a:gd name="connsiteX2" fmla="*/ 0 w 158216"/>
                  <a:gd name="connsiteY2" fmla="*/ 8946 h 8946"/>
                  <a:gd name="connsiteX3" fmla="*/ 148888 w 158216"/>
                  <a:gd name="connsiteY3" fmla="*/ 8946 h 8946"/>
                  <a:gd name="connsiteX4" fmla="*/ 158217 w 158216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216" h="8946">
                    <a:moveTo>
                      <a:pt x="158217" y="0"/>
                    </a:moveTo>
                    <a:lnTo>
                      <a:pt x="9139" y="0"/>
                    </a:lnTo>
                    <a:lnTo>
                      <a:pt x="0" y="8946"/>
                    </a:lnTo>
                    <a:lnTo>
                      <a:pt x="148888" y="8946"/>
                    </a:lnTo>
                    <a:lnTo>
                      <a:pt x="158217" y="0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6" name="Forme libre 45">
                <a:extLst>
                  <a:ext uri="{FF2B5EF4-FFF2-40B4-BE49-F238E27FC236}">
                    <a16:creationId xmlns:a16="http://schemas.microsoft.com/office/drawing/2014/main" id="{9497ACCA-0475-17A8-9E54-671AAC4A6B25}"/>
                  </a:ext>
                </a:extLst>
              </p:cNvPr>
              <p:cNvSpPr/>
              <p:nvPr/>
            </p:nvSpPr>
            <p:spPr>
              <a:xfrm>
                <a:off x="5571977" y="4357683"/>
                <a:ext cx="157360" cy="8946"/>
              </a:xfrm>
              <a:custGeom>
                <a:avLst/>
                <a:gdLst>
                  <a:gd name="connsiteX0" fmla="*/ 157360 w 157360"/>
                  <a:gd name="connsiteY0" fmla="*/ 0 h 8946"/>
                  <a:gd name="connsiteX1" fmla="*/ 9139 w 157360"/>
                  <a:gd name="connsiteY1" fmla="*/ 0 h 8946"/>
                  <a:gd name="connsiteX2" fmla="*/ 0 w 157360"/>
                  <a:gd name="connsiteY2" fmla="*/ 8946 h 8946"/>
                  <a:gd name="connsiteX3" fmla="*/ 148031 w 157360"/>
                  <a:gd name="connsiteY3" fmla="*/ 8946 h 8946"/>
                  <a:gd name="connsiteX4" fmla="*/ 157360 w 157360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7360" h="8946">
                    <a:moveTo>
                      <a:pt x="157360" y="0"/>
                    </a:moveTo>
                    <a:lnTo>
                      <a:pt x="9139" y="0"/>
                    </a:lnTo>
                    <a:lnTo>
                      <a:pt x="0" y="8946"/>
                    </a:lnTo>
                    <a:lnTo>
                      <a:pt x="148031" y="8946"/>
                    </a:lnTo>
                    <a:lnTo>
                      <a:pt x="157360" y="0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7" name="Forme libre 46">
                <a:extLst>
                  <a:ext uri="{FF2B5EF4-FFF2-40B4-BE49-F238E27FC236}">
                    <a16:creationId xmlns:a16="http://schemas.microsoft.com/office/drawing/2014/main" id="{161BAB6B-EC0E-28B2-3638-BCE658ADA849}"/>
                  </a:ext>
                </a:extLst>
              </p:cNvPr>
              <p:cNvSpPr/>
              <p:nvPr/>
            </p:nvSpPr>
            <p:spPr>
              <a:xfrm>
                <a:off x="5544275" y="4402891"/>
                <a:ext cx="432573" cy="8946"/>
              </a:xfrm>
              <a:custGeom>
                <a:avLst/>
                <a:gdLst>
                  <a:gd name="connsiteX0" fmla="*/ 0 w 432573"/>
                  <a:gd name="connsiteY0" fmla="*/ 0 h 8946"/>
                  <a:gd name="connsiteX1" fmla="*/ 432574 w 432573"/>
                  <a:gd name="connsiteY1" fmla="*/ 0 h 8946"/>
                  <a:gd name="connsiteX2" fmla="*/ 432574 w 432573"/>
                  <a:gd name="connsiteY2" fmla="*/ 8946 h 8946"/>
                  <a:gd name="connsiteX3" fmla="*/ 0 w 432573"/>
                  <a:gd name="connsiteY3" fmla="*/ 8946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573" h="8946">
                    <a:moveTo>
                      <a:pt x="0" y="0"/>
                    </a:moveTo>
                    <a:lnTo>
                      <a:pt x="432574" y="0"/>
                    </a:lnTo>
                    <a:lnTo>
                      <a:pt x="432574" y="8946"/>
                    </a:lnTo>
                    <a:lnTo>
                      <a:pt x="0" y="8946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8" name="Forme libre 47">
                <a:extLst>
                  <a:ext uri="{FF2B5EF4-FFF2-40B4-BE49-F238E27FC236}">
                    <a16:creationId xmlns:a16="http://schemas.microsoft.com/office/drawing/2014/main" id="{0BF39216-C778-AF67-75CE-B921757F1B85}"/>
                  </a:ext>
                </a:extLst>
              </p:cNvPr>
              <p:cNvSpPr/>
              <p:nvPr/>
            </p:nvSpPr>
            <p:spPr>
              <a:xfrm>
                <a:off x="5544275" y="4448194"/>
                <a:ext cx="432573" cy="8946"/>
              </a:xfrm>
              <a:custGeom>
                <a:avLst/>
                <a:gdLst>
                  <a:gd name="connsiteX0" fmla="*/ 0 w 432573"/>
                  <a:gd name="connsiteY0" fmla="*/ 0 h 8946"/>
                  <a:gd name="connsiteX1" fmla="*/ 432574 w 432573"/>
                  <a:gd name="connsiteY1" fmla="*/ 0 h 8946"/>
                  <a:gd name="connsiteX2" fmla="*/ 432574 w 432573"/>
                  <a:gd name="connsiteY2" fmla="*/ 8946 h 8946"/>
                  <a:gd name="connsiteX3" fmla="*/ 0 w 432573"/>
                  <a:gd name="connsiteY3" fmla="*/ 8946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573" h="8946">
                    <a:moveTo>
                      <a:pt x="0" y="0"/>
                    </a:moveTo>
                    <a:lnTo>
                      <a:pt x="432574" y="0"/>
                    </a:lnTo>
                    <a:lnTo>
                      <a:pt x="432574" y="8946"/>
                    </a:lnTo>
                    <a:lnTo>
                      <a:pt x="0" y="8946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9" name="Forme libre 48">
                <a:extLst>
                  <a:ext uri="{FF2B5EF4-FFF2-40B4-BE49-F238E27FC236}">
                    <a16:creationId xmlns:a16="http://schemas.microsoft.com/office/drawing/2014/main" id="{9EAE6C00-23F5-BE72-868C-864AB38C08E9}"/>
                  </a:ext>
                </a:extLst>
              </p:cNvPr>
              <p:cNvSpPr/>
              <p:nvPr/>
            </p:nvSpPr>
            <p:spPr>
              <a:xfrm>
                <a:off x="5544275" y="4493688"/>
                <a:ext cx="432573" cy="8946"/>
              </a:xfrm>
              <a:custGeom>
                <a:avLst/>
                <a:gdLst>
                  <a:gd name="connsiteX0" fmla="*/ 0 w 432573"/>
                  <a:gd name="connsiteY0" fmla="*/ 0 h 8946"/>
                  <a:gd name="connsiteX1" fmla="*/ 432574 w 432573"/>
                  <a:gd name="connsiteY1" fmla="*/ 0 h 8946"/>
                  <a:gd name="connsiteX2" fmla="*/ 432574 w 432573"/>
                  <a:gd name="connsiteY2" fmla="*/ 8946 h 8946"/>
                  <a:gd name="connsiteX3" fmla="*/ 0 w 432573"/>
                  <a:gd name="connsiteY3" fmla="*/ 8946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573" h="8946">
                    <a:moveTo>
                      <a:pt x="0" y="0"/>
                    </a:moveTo>
                    <a:lnTo>
                      <a:pt x="432574" y="0"/>
                    </a:lnTo>
                    <a:lnTo>
                      <a:pt x="432574" y="8946"/>
                    </a:lnTo>
                    <a:lnTo>
                      <a:pt x="0" y="8946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0" name="Forme libre 49">
                <a:extLst>
                  <a:ext uri="{FF2B5EF4-FFF2-40B4-BE49-F238E27FC236}">
                    <a16:creationId xmlns:a16="http://schemas.microsoft.com/office/drawing/2014/main" id="{F474EB92-B7D3-8216-BCDD-D2503E146A97}"/>
                  </a:ext>
                </a:extLst>
              </p:cNvPr>
              <p:cNvSpPr/>
              <p:nvPr/>
            </p:nvSpPr>
            <p:spPr>
              <a:xfrm>
                <a:off x="7016491" y="4375100"/>
                <a:ext cx="130324" cy="130294"/>
              </a:xfrm>
              <a:custGeom>
                <a:avLst/>
                <a:gdLst>
                  <a:gd name="connsiteX0" fmla="*/ 20658 w 130324"/>
                  <a:gd name="connsiteY0" fmla="*/ 122299 h 130294"/>
                  <a:gd name="connsiteX1" fmla="*/ 123946 w 130324"/>
                  <a:gd name="connsiteY1" fmla="*/ 19035 h 130294"/>
                  <a:gd name="connsiteX2" fmla="*/ 130324 w 130324"/>
                  <a:gd name="connsiteY2" fmla="*/ 0 h 130294"/>
                  <a:gd name="connsiteX3" fmla="*/ 0 w 130324"/>
                  <a:gd name="connsiteY3" fmla="*/ 130294 h 130294"/>
                  <a:gd name="connsiteX4" fmla="*/ 20658 w 130324"/>
                  <a:gd name="connsiteY4" fmla="*/ 122299 h 13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24" h="130294">
                    <a:moveTo>
                      <a:pt x="20658" y="122299"/>
                    </a:moveTo>
                    <a:lnTo>
                      <a:pt x="123946" y="19035"/>
                    </a:lnTo>
                    <a:cubicBezTo>
                      <a:pt x="126421" y="12849"/>
                      <a:pt x="128515" y="6567"/>
                      <a:pt x="130324" y="0"/>
                    </a:cubicBezTo>
                    <a:lnTo>
                      <a:pt x="0" y="130294"/>
                    </a:lnTo>
                    <a:cubicBezTo>
                      <a:pt x="7140" y="127915"/>
                      <a:pt x="13994" y="125250"/>
                      <a:pt x="20658" y="122299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1" name="Forme libre 50">
                <a:extLst>
                  <a:ext uri="{FF2B5EF4-FFF2-40B4-BE49-F238E27FC236}">
                    <a16:creationId xmlns:a16="http://schemas.microsoft.com/office/drawing/2014/main" id="{D80A2F02-5707-F15C-5284-59BA3DB0E4B8}"/>
                  </a:ext>
                </a:extLst>
              </p:cNvPr>
              <p:cNvSpPr/>
              <p:nvPr/>
            </p:nvSpPr>
            <p:spPr>
              <a:xfrm>
                <a:off x="6939287" y="4305718"/>
                <a:ext cx="214192" cy="213476"/>
              </a:xfrm>
              <a:custGeom>
                <a:avLst/>
                <a:gdLst>
                  <a:gd name="connsiteX0" fmla="*/ 13613 w 214192"/>
                  <a:gd name="connsiteY0" fmla="*/ 212525 h 213476"/>
                  <a:gd name="connsiteX1" fmla="*/ 214192 w 214192"/>
                  <a:gd name="connsiteY1" fmla="*/ 11992 h 213476"/>
                  <a:gd name="connsiteX2" fmla="*/ 213526 w 214192"/>
                  <a:gd name="connsiteY2" fmla="*/ 0 h 213476"/>
                  <a:gd name="connsiteX3" fmla="*/ 0 w 214192"/>
                  <a:gd name="connsiteY3" fmla="*/ 213477 h 213476"/>
                  <a:gd name="connsiteX4" fmla="*/ 13613 w 214192"/>
                  <a:gd name="connsiteY4" fmla="*/ 212620 h 213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192" h="213476">
                    <a:moveTo>
                      <a:pt x="13613" y="212525"/>
                    </a:moveTo>
                    <a:lnTo>
                      <a:pt x="214192" y="11992"/>
                    </a:lnTo>
                    <a:cubicBezTo>
                      <a:pt x="214097" y="7899"/>
                      <a:pt x="213812" y="3902"/>
                      <a:pt x="213526" y="0"/>
                    </a:cubicBezTo>
                    <a:lnTo>
                      <a:pt x="0" y="213477"/>
                    </a:lnTo>
                    <a:cubicBezTo>
                      <a:pt x="4569" y="213286"/>
                      <a:pt x="9139" y="213001"/>
                      <a:pt x="13613" y="21262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2" name="Forme libre 51">
                <a:extLst>
                  <a:ext uri="{FF2B5EF4-FFF2-40B4-BE49-F238E27FC236}">
                    <a16:creationId xmlns:a16="http://schemas.microsoft.com/office/drawing/2014/main" id="{C7C969CC-2228-10B7-D410-0E5456E78B93}"/>
                  </a:ext>
                </a:extLst>
              </p:cNvPr>
              <p:cNvSpPr/>
              <p:nvPr/>
            </p:nvSpPr>
            <p:spPr>
              <a:xfrm>
                <a:off x="6878646" y="4254514"/>
                <a:ext cx="265408" cy="263157"/>
              </a:xfrm>
              <a:custGeom>
                <a:avLst/>
                <a:gdLst>
                  <a:gd name="connsiteX0" fmla="*/ 11424 w 265408"/>
                  <a:gd name="connsiteY0" fmla="*/ 263063 h 263157"/>
                  <a:gd name="connsiteX1" fmla="*/ 265408 w 265408"/>
                  <a:gd name="connsiteY1" fmla="*/ 9137 h 263157"/>
                  <a:gd name="connsiteX2" fmla="*/ 261886 w 265408"/>
                  <a:gd name="connsiteY2" fmla="*/ 0 h 263157"/>
                  <a:gd name="connsiteX3" fmla="*/ 0 w 265408"/>
                  <a:gd name="connsiteY3" fmla="*/ 261825 h 263157"/>
                  <a:gd name="connsiteX4" fmla="*/ 11424 w 265408"/>
                  <a:gd name="connsiteY4" fmla="*/ 263158 h 263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5408" h="263157">
                    <a:moveTo>
                      <a:pt x="11424" y="263063"/>
                    </a:moveTo>
                    <a:lnTo>
                      <a:pt x="265408" y="9137"/>
                    </a:lnTo>
                    <a:cubicBezTo>
                      <a:pt x="264361" y="5996"/>
                      <a:pt x="263124" y="2950"/>
                      <a:pt x="261886" y="0"/>
                    </a:cubicBezTo>
                    <a:lnTo>
                      <a:pt x="0" y="261825"/>
                    </a:lnTo>
                    <a:cubicBezTo>
                      <a:pt x="3713" y="262301"/>
                      <a:pt x="7521" y="262777"/>
                      <a:pt x="11424" y="263158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3" name="Forme libre 52">
                <a:extLst>
                  <a:ext uri="{FF2B5EF4-FFF2-40B4-BE49-F238E27FC236}">
                    <a16:creationId xmlns:a16="http://schemas.microsoft.com/office/drawing/2014/main" id="{FD1473CD-A056-BE6E-9978-6C3F3150BF9C}"/>
                  </a:ext>
                </a:extLst>
              </p:cNvPr>
              <p:cNvSpPr/>
              <p:nvPr/>
            </p:nvSpPr>
            <p:spPr>
              <a:xfrm>
                <a:off x="6826859" y="4411743"/>
                <a:ext cx="105478" cy="95650"/>
              </a:xfrm>
              <a:custGeom>
                <a:avLst/>
                <a:gdLst>
                  <a:gd name="connsiteX0" fmla="*/ 97957 w 105478"/>
                  <a:gd name="connsiteY0" fmla="*/ 380 h 95650"/>
                  <a:gd name="connsiteX1" fmla="*/ 92626 w 105478"/>
                  <a:gd name="connsiteY1" fmla="*/ 190 h 95650"/>
                  <a:gd name="connsiteX2" fmla="*/ 0 w 105478"/>
                  <a:gd name="connsiteY2" fmla="*/ 92795 h 95650"/>
                  <a:gd name="connsiteX3" fmla="*/ 9805 w 105478"/>
                  <a:gd name="connsiteY3" fmla="*/ 95650 h 95650"/>
                  <a:gd name="connsiteX4" fmla="*/ 105478 w 105478"/>
                  <a:gd name="connsiteY4" fmla="*/ 0 h 95650"/>
                  <a:gd name="connsiteX5" fmla="*/ 98053 w 105478"/>
                  <a:gd name="connsiteY5" fmla="*/ 286 h 95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478" h="95650">
                    <a:moveTo>
                      <a:pt x="97957" y="380"/>
                    </a:moveTo>
                    <a:cubicBezTo>
                      <a:pt x="96149" y="380"/>
                      <a:pt x="94435" y="286"/>
                      <a:pt x="92626" y="190"/>
                    </a:cubicBezTo>
                    <a:lnTo>
                      <a:pt x="0" y="92795"/>
                    </a:lnTo>
                    <a:cubicBezTo>
                      <a:pt x="3237" y="93842"/>
                      <a:pt x="6569" y="94699"/>
                      <a:pt x="9805" y="95650"/>
                    </a:cubicBezTo>
                    <a:lnTo>
                      <a:pt x="105478" y="0"/>
                    </a:lnTo>
                    <a:cubicBezTo>
                      <a:pt x="103003" y="95"/>
                      <a:pt x="100528" y="286"/>
                      <a:pt x="98053" y="286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4" name="Forme libre 53">
                <a:extLst>
                  <a:ext uri="{FF2B5EF4-FFF2-40B4-BE49-F238E27FC236}">
                    <a16:creationId xmlns:a16="http://schemas.microsoft.com/office/drawing/2014/main" id="{B1CDAAC3-7C95-2704-001E-45DF63B3851B}"/>
                  </a:ext>
                </a:extLst>
              </p:cNvPr>
              <p:cNvSpPr/>
              <p:nvPr/>
            </p:nvSpPr>
            <p:spPr>
              <a:xfrm>
                <a:off x="7029819" y="4214541"/>
                <a:ext cx="92626" cy="98600"/>
              </a:xfrm>
              <a:custGeom>
                <a:avLst/>
                <a:gdLst>
                  <a:gd name="connsiteX0" fmla="*/ 1142 w 92626"/>
                  <a:gd name="connsiteY0" fmla="*/ 98601 h 98600"/>
                  <a:gd name="connsiteX1" fmla="*/ 92626 w 92626"/>
                  <a:gd name="connsiteY1" fmla="*/ 7138 h 98600"/>
                  <a:gd name="connsiteX2" fmla="*/ 87105 w 92626"/>
                  <a:gd name="connsiteY2" fmla="*/ 0 h 98600"/>
                  <a:gd name="connsiteX3" fmla="*/ 0 w 92626"/>
                  <a:gd name="connsiteY3" fmla="*/ 87085 h 98600"/>
                  <a:gd name="connsiteX4" fmla="*/ 1142 w 92626"/>
                  <a:gd name="connsiteY4" fmla="*/ 98601 h 9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626" h="98600">
                    <a:moveTo>
                      <a:pt x="1142" y="98601"/>
                    </a:moveTo>
                    <a:lnTo>
                      <a:pt x="92626" y="7138"/>
                    </a:lnTo>
                    <a:cubicBezTo>
                      <a:pt x="90913" y="4664"/>
                      <a:pt x="89009" y="2284"/>
                      <a:pt x="87105" y="0"/>
                    </a:cubicBezTo>
                    <a:lnTo>
                      <a:pt x="0" y="87085"/>
                    </a:lnTo>
                    <a:cubicBezTo>
                      <a:pt x="571" y="90796"/>
                      <a:pt x="952" y="94699"/>
                      <a:pt x="1142" y="98601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5" name="Forme libre 54">
                <a:extLst>
                  <a:ext uri="{FF2B5EF4-FFF2-40B4-BE49-F238E27FC236}">
                    <a16:creationId xmlns:a16="http://schemas.microsoft.com/office/drawing/2014/main" id="{24C5F715-0224-213F-931C-B9B20B236129}"/>
                  </a:ext>
                </a:extLst>
              </p:cNvPr>
              <p:cNvSpPr/>
              <p:nvPr/>
            </p:nvSpPr>
            <p:spPr>
              <a:xfrm>
                <a:off x="7009732" y="4183609"/>
                <a:ext cx="81964" cy="81850"/>
              </a:xfrm>
              <a:custGeom>
                <a:avLst/>
                <a:gdLst>
                  <a:gd name="connsiteX0" fmla="*/ 5617 w 81964"/>
                  <a:gd name="connsiteY0" fmla="*/ 81850 h 81850"/>
                  <a:gd name="connsiteX1" fmla="*/ 81964 w 81964"/>
                  <a:gd name="connsiteY1" fmla="*/ 5520 h 81850"/>
                  <a:gd name="connsiteX2" fmla="*/ 74824 w 81964"/>
                  <a:gd name="connsiteY2" fmla="*/ 0 h 81850"/>
                  <a:gd name="connsiteX3" fmla="*/ 0 w 81964"/>
                  <a:gd name="connsiteY3" fmla="*/ 74807 h 81850"/>
                  <a:gd name="connsiteX4" fmla="*/ 5617 w 81964"/>
                  <a:gd name="connsiteY4" fmla="*/ 81850 h 8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964" h="81850">
                    <a:moveTo>
                      <a:pt x="5617" y="81850"/>
                    </a:moveTo>
                    <a:lnTo>
                      <a:pt x="81964" y="5520"/>
                    </a:lnTo>
                    <a:cubicBezTo>
                      <a:pt x="79680" y="3617"/>
                      <a:pt x="77300" y="1808"/>
                      <a:pt x="74824" y="0"/>
                    </a:cubicBezTo>
                    <a:lnTo>
                      <a:pt x="0" y="74807"/>
                    </a:lnTo>
                    <a:cubicBezTo>
                      <a:pt x="1999" y="77091"/>
                      <a:pt x="3903" y="79376"/>
                      <a:pt x="5617" y="8185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6" name="Forme libre 55">
                <a:extLst>
                  <a:ext uri="{FF2B5EF4-FFF2-40B4-BE49-F238E27FC236}">
                    <a16:creationId xmlns:a16="http://schemas.microsoft.com/office/drawing/2014/main" id="{9D3F3F31-26BF-5251-7BBD-73E073EA6847}"/>
                  </a:ext>
                </a:extLst>
              </p:cNvPr>
              <p:cNvSpPr/>
              <p:nvPr/>
            </p:nvSpPr>
            <p:spPr>
              <a:xfrm>
                <a:off x="6782974" y="4400607"/>
                <a:ext cx="93387" cy="88797"/>
              </a:xfrm>
              <a:custGeom>
                <a:avLst/>
                <a:gdLst>
                  <a:gd name="connsiteX0" fmla="*/ 84249 w 93387"/>
                  <a:gd name="connsiteY0" fmla="*/ 95 h 88797"/>
                  <a:gd name="connsiteX1" fmla="*/ 0 w 93387"/>
                  <a:gd name="connsiteY1" fmla="*/ 84325 h 88797"/>
                  <a:gd name="connsiteX2" fmla="*/ 8187 w 93387"/>
                  <a:gd name="connsiteY2" fmla="*/ 88798 h 88797"/>
                  <a:gd name="connsiteX3" fmla="*/ 93388 w 93387"/>
                  <a:gd name="connsiteY3" fmla="*/ 3617 h 88797"/>
                  <a:gd name="connsiteX4" fmla="*/ 84344 w 93387"/>
                  <a:gd name="connsiteY4" fmla="*/ 0 h 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387" h="88797">
                    <a:moveTo>
                      <a:pt x="84249" y="95"/>
                    </a:moveTo>
                    <a:lnTo>
                      <a:pt x="0" y="84325"/>
                    </a:lnTo>
                    <a:cubicBezTo>
                      <a:pt x="2665" y="85847"/>
                      <a:pt x="5426" y="87370"/>
                      <a:pt x="8187" y="88798"/>
                    </a:cubicBezTo>
                    <a:lnTo>
                      <a:pt x="93388" y="3617"/>
                    </a:lnTo>
                    <a:cubicBezTo>
                      <a:pt x="90342" y="2570"/>
                      <a:pt x="87295" y="1332"/>
                      <a:pt x="84344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7" name="Forme libre 56">
                <a:extLst>
                  <a:ext uri="{FF2B5EF4-FFF2-40B4-BE49-F238E27FC236}">
                    <a16:creationId xmlns:a16="http://schemas.microsoft.com/office/drawing/2014/main" id="{0F2CE2A1-C304-0638-F019-0B592D90B7E7}"/>
                  </a:ext>
                </a:extLst>
              </p:cNvPr>
              <p:cNvSpPr/>
              <p:nvPr/>
            </p:nvSpPr>
            <p:spPr>
              <a:xfrm>
                <a:off x="6745752" y="4374910"/>
                <a:ext cx="90436" cy="89559"/>
              </a:xfrm>
              <a:custGeom>
                <a:avLst/>
                <a:gdLst>
                  <a:gd name="connsiteX0" fmla="*/ 83868 w 90436"/>
                  <a:gd name="connsiteY0" fmla="*/ 0 h 89559"/>
                  <a:gd name="connsiteX1" fmla="*/ 0 w 90436"/>
                  <a:gd name="connsiteY1" fmla="*/ 83849 h 89559"/>
                  <a:gd name="connsiteX2" fmla="*/ 6949 w 90436"/>
                  <a:gd name="connsiteY2" fmla="*/ 89559 h 89559"/>
                  <a:gd name="connsiteX3" fmla="*/ 90437 w 90436"/>
                  <a:gd name="connsiteY3" fmla="*/ 6091 h 89559"/>
                  <a:gd name="connsiteX4" fmla="*/ 83773 w 90436"/>
                  <a:gd name="connsiteY4" fmla="*/ 0 h 89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36" h="89559">
                    <a:moveTo>
                      <a:pt x="83868" y="0"/>
                    </a:moveTo>
                    <a:lnTo>
                      <a:pt x="0" y="83849"/>
                    </a:lnTo>
                    <a:cubicBezTo>
                      <a:pt x="2285" y="85752"/>
                      <a:pt x="4570" y="87751"/>
                      <a:pt x="6949" y="89559"/>
                    </a:cubicBezTo>
                    <a:lnTo>
                      <a:pt x="90437" y="6091"/>
                    </a:lnTo>
                    <a:cubicBezTo>
                      <a:pt x="88152" y="4188"/>
                      <a:pt x="85963" y="2189"/>
                      <a:pt x="83773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8" name="Forme libre 57">
                <a:extLst>
                  <a:ext uri="{FF2B5EF4-FFF2-40B4-BE49-F238E27FC236}">
                    <a16:creationId xmlns:a16="http://schemas.microsoft.com/office/drawing/2014/main" id="{2C423F19-2D1A-AC18-A5F2-1DCA0560E1A4}"/>
                  </a:ext>
                </a:extLst>
              </p:cNvPr>
              <p:cNvSpPr/>
              <p:nvPr/>
            </p:nvSpPr>
            <p:spPr>
              <a:xfrm>
                <a:off x="6971463" y="4088720"/>
                <a:ext cx="144508" cy="148186"/>
              </a:xfrm>
              <a:custGeom>
                <a:avLst/>
                <a:gdLst>
                  <a:gd name="connsiteX0" fmla="*/ 8949 w 144508"/>
                  <a:gd name="connsiteY0" fmla="*/ 148187 h 148186"/>
                  <a:gd name="connsiteX1" fmla="*/ 133180 w 144508"/>
                  <a:gd name="connsiteY1" fmla="*/ 23984 h 148186"/>
                  <a:gd name="connsiteX2" fmla="*/ 144509 w 144508"/>
                  <a:gd name="connsiteY2" fmla="*/ 0 h 148186"/>
                  <a:gd name="connsiteX3" fmla="*/ 0 w 144508"/>
                  <a:gd name="connsiteY3" fmla="*/ 144380 h 148186"/>
                  <a:gd name="connsiteX4" fmla="*/ 8949 w 144508"/>
                  <a:gd name="connsiteY4" fmla="*/ 148187 h 148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508" h="148186">
                    <a:moveTo>
                      <a:pt x="8949" y="148187"/>
                    </a:moveTo>
                    <a:lnTo>
                      <a:pt x="133180" y="23984"/>
                    </a:lnTo>
                    <a:cubicBezTo>
                      <a:pt x="137655" y="16370"/>
                      <a:pt x="141367" y="8280"/>
                      <a:pt x="144509" y="0"/>
                    </a:cubicBezTo>
                    <a:lnTo>
                      <a:pt x="0" y="144380"/>
                    </a:lnTo>
                    <a:cubicBezTo>
                      <a:pt x="3046" y="145522"/>
                      <a:pt x="5997" y="146759"/>
                      <a:pt x="8949" y="148187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9" name="Forme libre 58">
                <a:extLst>
                  <a:ext uri="{FF2B5EF4-FFF2-40B4-BE49-F238E27FC236}">
                    <a16:creationId xmlns:a16="http://schemas.microsoft.com/office/drawing/2014/main" id="{945095DA-97E2-77C5-C1D2-327291149E7D}"/>
                  </a:ext>
                </a:extLst>
              </p:cNvPr>
              <p:cNvSpPr/>
              <p:nvPr/>
            </p:nvSpPr>
            <p:spPr>
              <a:xfrm>
                <a:off x="6714242" y="4339600"/>
                <a:ext cx="92245" cy="93937"/>
              </a:xfrm>
              <a:custGeom>
                <a:avLst/>
                <a:gdLst>
                  <a:gd name="connsiteX0" fmla="*/ 87200 w 92245"/>
                  <a:gd name="connsiteY0" fmla="*/ 0 h 93937"/>
                  <a:gd name="connsiteX1" fmla="*/ 0 w 92245"/>
                  <a:gd name="connsiteY1" fmla="*/ 87180 h 93937"/>
                  <a:gd name="connsiteX2" fmla="*/ 5902 w 92245"/>
                  <a:gd name="connsiteY2" fmla="*/ 93937 h 93937"/>
                  <a:gd name="connsiteX3" fmla="*/ 92246 w 92245"/>
                  <a:gd name="connsiteY3" fmla="*/ 7614 h 93937"/>
                  <a:gd name="connsiteX4" fmla="*/ 87200 w 92245"/>
                  <a:gd name="connsiteY4" fmla="*/ 0 h 93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245" h="93937">
                    <a:moveTo>
                      <a:pt x="87200" y="0"/>
                    </a:moveTo>
                    <a:lnTo>
                      <a:pt x="0" y="87180"/>
                    </a:lnTo>
                    <a:cubicBezTo>
                      <a:pt x="1904" y="89464"/>
                      <a:pt x="3903" y="91748"/>
                      <a:pt x="5902" y="93937"/>
                    </a:cubicBezTo>
                    <a:lnTo>
                      <a:pt x="92246" y="7614"/>
                    </a:lnTo>
                    <a:cubicBezTo>
                      <a:pt x="90532" y="5140"/>
                      <a:pt x="88914" y="2570"/>
                      <a:pt x="87200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0" name="Forme libre 59">
                <a:extLst>
                  <a:ext uri="{FF2B5EF4-FFF2-40B4-BE49-F238E27FC236}">
                    <a16:creationId xmlns:a16="http://schemas.microsoft.com/office/drawing/2014/main" id="{F24B7EA6-AF33-ACA6-E3DA-C3F93D77A17C}"/>
                  </a:ext>
                </a:extLst>
              </p:cNvPr>
              <p:cNvSpPr/>
              <p:nvPr/>
            </p:nvSpPr>
            <p:spPr>
              <a:xfrm>
                <a:off x="6916535" y="4014769"/>
                <a:ext cx="210289" cy="210050"/>
              </a:xfrm>
              <a:custGeom>
                <a:avLst/>
                <a:gdLst>
                  <a:gd name="connsiteX0" fmla="*/ 3903 w 210289"/>
                  <a:gd name="connsiteY0" fmla="*/ 209765 h 210050"/>
                  <a:gd name="connsiteX1" fmla="*/ 12471 w 210289"/>
                  <a:gd name="connsiteY1" fmla="*/ 210050 h 210050"/>
                  <a:gd name="connsiteX2" fmla="*/ 210289 w 210289"/>
                  <a:gd name="connsiteY2" fmla="*/ 12278 h 210050"/>
                  <a:gd name="connsiteX3" fmla="*/ 210289 w 210289"/>
                  <a:gd name="connsiteY3" fmla="*/ 11421 h 210050"/>
                  <a:gd name="connsiteX4" fmla="*/ 209908 w 210289"/>
                  <a:gd name="connsiteY4" fmla="*/ 0 h 210050"/>
                  <a:gd name="connsiteX5" fmla="*/ 0 w 210289"/>
                  <a:gd name="connsiteY5" fmla="*/ 209860 h 210050"/>
                  <a:gd name="connsiteX6" fmla="*/ 3808 w 210289"/>
                  <a:gd name="connsiteY6" fmla="*/ 209860 h 21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289" h="210050">
                    <a:moveTo>
                      <a:pt x="3903" y="209765"/>
                    </a:moveTo>
                    <a:cubicBezTo>
                      <a:pt x="6854" y="209765"/>
                      <a:pt x="9615" y="209955"/>
                      <a:pt x="12471" y="210050"/>
                    </a:cubicBezTo>
                    <a:lnTo>
                      <a:pt x="210289" y="12278"/>
                    </a:lnTo>
                    <a:cubicBezTo>
                      <a:pt x="210289" y="12278"/>
                      <a:pt x="210289" y="11707"/>
                      <a:pt x="210289" y="11421"/>
                    </a:cubicBezTo>
                    <a:cubicBezTo>
                      <a:pt x="210289" y="7519"/>
                      <a:pt x="210099" y="3712"/>
                      <a:pt x="209908" y="0"/>
                    </a:cubicBezTo>
                    <a:lnTo>
                      <a:pt x="0" y="209860"/>
                    </a:lnTo>
                    <a:lnTo>
                      <a:pt x="3808" y="209860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1" name="Forme libre 60">
                <a:extLst>
                  <a:ext uri="{FF2B5EF4-FFF2-40B4-BE49-F238E27FC236}">
                    <a16:creationId xmlns:a16="http://schemas.microsoft.com/office/drawing/2014/main" id="{E043A3E5-C394-5DA5-5892-C273B4C741BA}"/>
                  </a:ext>
                </a:extLst>
              </p:cNvPr>
              <p:cNvSpPr/>
              <p:nvPr/>
            </p:nvSpPr>
            <p:spPr>
              <a:xfrm>
                <a:off x="6687872" y="4327608"/>
                <a:ext cx="74919" cy="69953"/>
              </a:xfrm>
              <a:custGeom>
                <a:avLst/>
                <a:gdLst>
                  <a:gd name="connsiteX0" fmla="*/ 41601 w 74919"/>
                  <a:gd name="connsiteY0" fmla="*/ 20558 h 69953"/>
                  <a:gd name="connsiteX1" fmla="*/ 0 w 74919"/>
                  <a:gd name="connsiteY1" fmla="*/ 62149 h 69953"/>
                  <a:gd name="connsiteX2" fmla="*/ 4950 w 74919"/>
                  <a:gd name="connsiteY2" fmla="*/ 69953 h 69953"/>
                  <a:gd name="connsiteX3" fmla="*/ 74920 w 74919"/>
                  <a:gd name="connsiteY3" fmla="*/ 0 h 69953"/>
                  <a:gd name="connsiteX4" fmla="*/ 41696 w 74919"/>
                  <a:gd name="connsiteY4" fmla="*/ 20558 h 69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19" h="69953">
                    <a:moveTo>
                      <a:pt x="41601" y="20558"/>
                    </a:moveTo>
                    <a:lnTo>
                      <a:pt x="0" y="62149"/>
                    </a:lnTo>
                    <a:cubicBezTo>
                      <a:pt x="1618" y="64814"/>
                      <a:pt x="3237" y="67384"/>
                      <a:pt x="4950" y="69953"/>
                    </a:cubicBezTo>
                    <a:lnTo>
                      <a:pt x="74920" y="0"/>
                    </a:lnTo>
                    <a:lnTo>
                      <a:pt x="41696" y="20558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2" name="Forme libre 61">
                <a:extLst>
                  <a:ext uri="{FF2B5EF4-FFF2-40B4-BE49-F238E27FC236}">
                    <a16:creationId xmlns:a16="http://schemas.microsoft.com/office/drawing/2014/main" id="{447F016E-062C-A787-DFB4-C9F5F79F3934}"/>
                  </a:ext>
                </a:extLst>
              </p:cNvPr>
              <p:cNvSpPr/>
              <p:nvPr/>
            </p:nvSpPr>
            <p:spPr>
              <a:xfrm>
                <a:off x="6853134" y="3963090"/>
                <a:ext cx="265027" cy="261444"/>
              </a:xfrm>
              <a:custGeom>
                <a:avLst/>
                <a:gdLst>
                  <a:gd name="connsiteX0" fmla="*/ 12661 w 265027"/>
                  <a:gd name="connsiteY0" fmla="*/ 261445 h 261444"/>
                  <a:gd name="connsiteX1" fmla="*/ 265027 w 265027"/>
                  <a:gd name="connsiteY1" fmla="*/ 9137 h 261444"/>
                  <a:gd name="connsiteX2" fmla="*/ 261505 w 265027"/>
                  <a:gd name="connsiteY2" fmla="*/ 0 h 261444"/>
                  <a:gd name="connsiteX3" fmla="*/ 0 w 265027"/>
                  <a:gd name="connsiteY3" fmla="*/ 261445 h 261444"/>
                  <a:gd name="connsiteX4" fmla="*/ 12661 w 265027"/>
                  <a:gd name="connsiteY4" fmla="*/ 261445 h 26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5027" h="261444">
                    <a:moveTo>
                      <a:pt x="12661" y="261445"/>
                    </a:moveTo>
                    <a:lnTo>
                      <a:pt x="265027" y="9137"/>
                    </a:lnTo>
                    <a:cubicBezTo>
                      <a:pt x="263980" y="5996"/>
                      <a:pt x="262743" y="2950"/>
                      <a:pt x="261505" y="0"/>
                    </a:cubicBezTo>
                    <a:lnTo>
                      <a:pt x="0" y="261445"/>
                    </a:lnTo>
                    <a:lnTo>
                      <a:pt x="12661" y="261445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3" name="Forme libre 62">
                <a:extLst>
                  <a:ext uri="{FF2B5EF4-FFF2-40B4-BE49-F238E27FC236}">
                    <a16:creationId xmlns:a16="http://schemas.microsoft.com/office/drawing/2014/main" id="{648EBBC2-EBF1-A897-CFB7-A852E9E807A0}"/>
                  </a:ext>
                </a:extLst>
              </p:cNvPr>
              <p:cNvSpPr/>
              <p:nvPr/>
            </p:nvSpPr>
            <p:spPr>
              <a:xfrm>
                <a:off x="6817625" y="4117272"/>
                <a:ext cx="91959" cy="91938"/>
              </a:xfrm>
              <a:custGeom>
                <a:avLst/>
                <a:gdLst>
                  <a:gd name="connsiteX0" fmla="*/ 79299 w 91959"/>
                  <a:gd name="connsiteY0" fmla="*/ 0 h 91938"/>
                  <a:gd name="connsiteX1" fmla="*/ 0 w 91959"/>
                  <a:gd name="connsiteY1" fmla="*/ 79280 h 91938"/>
                  <a:gd name="connsiteX2" fmla="*/ 0 w 91959"/>
                  <a:gd name="connsiteY2" fmla="*/ 91939 h 91938"/>
                  <a:gd name="connsiteX3" fmla="*/ 91960 w 91959"/>
                  <a:gd name="connsiteY3" fmla="*/ 0 h 91938"/>
                  <a:gd name="connsiteX4" fmla="*/ 79299 w 91959"/>
                  <a:gd name="connsiteY4" fmla="*/ 0 h 91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959" h="91938">
                    <a:moveTo>
                      <a:pt x="79299" y="0"/>
                    </a:moveTo>
                    <a:lnTo>
                      <a:pt x="0" y="79280"/>
                    </a:lnTo>
                    <a:lnTo>
                      <a:pt x="0" y="91939"/>
                    </a:lnTo>
                    <a:lnTo>
                      <a:pt x="91960" y="0"/>
                    </a:lnTo>
                    <a:lnTo>
                      <a:pt x="79299" y="0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4" name="Forme libre 63">
                <a:extLst>
                  <a:ext uri="{FF2B5EF4-FFF2-40B4-BE49-F238E27FC236}">
                    <a16:creationId xmlns:a16="http://schemas.microsoft.com/office/drawing/2014/main" id="{0C642065-C451-FCFD-66FD-B98B9B20F1C6}"/>
                  </a:ext>
                </a:extLst>
              </p:cNvPr>
              <p:cNvSpPr/>
              <p:nvPr/>
            </p:nvSpPr>
            <p:spPr>
              <a:xfrm>
                <a:off x="6999736" y="3923687"/>
                <a:ext cx="96434" cy="100980"/>
              </a:xfrm>
              <a:custGeom>
                <a:avLst/>
                <a:gdLst>
                  <a:gd name="connsiteX0" fmla="*/ 2475 w 96434"/>
                  <a:gd name="connsiteY0" fmla="*/ 100980 h 100980"/>
                  <a:gd name="connsiteX1" fmla="*/ 96434 w 96434"/>
                  <a:gd name="connsiteY1" fmla="*/ 7043 h 100980"/>
                  <a:gd name="connsiteX2" fmla="*/ 90818 w 96434"/>
                  <a:gd name="connsiteY2" fmla="*/ 0 h 100980"/>
                  <a:gd name="connsiteX3" fmla="*/ 0 w 96434"/>
                  <a:gd name="connsiteY3" fmla="*/ 90796 h 100980"/>
                  <a:gd name="connsiteX4" fmla="*/ 2475 w 96434"/>
                  <a:gd name="connsiteY4" fmla="*/ 100980 h 100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434" h="100980">
                    <a:moveTo>
                      <a:pt x="2475" y="100980"/>
                    </a:moveTo>
                    <a:lnTo>
                      <a:pt x="96434" y="7043"/>
                    </a:lnTo>
                    <a:cubicBezTo>
                      <a:pt x="94625" y="4664"/>
                      <a:pt x="92722" y="2284"/>
                      <a:pt x="90818" y="0"/>
                    </a:cubicBezTo>
                    <a:lnTo>
                      <a:pt x="0" y="90796"/>
                    </a:lnTo>
                    <a:cubicBezTo>
                      <a:pt x="1047" y="94033"/>
                      <a:pt x="1904" y="97459"/>
                      <a:pt x="2475" y="10098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5" name="Forme libre 64">
                <a:extLst>
                  <a:ext uri="{FF2B5EF4-FFF2-40B4-BE49-F238E27FC236}">
                    <a16:creationId xmlns:a16="http://schemas.microsoft.com/office/drawing/2014/main" id="{FEA6CE2B-3F67-649D-E7C3-3F29F1C13638}"/>
                  </a:ext>
                </a:extLst>
              </p:cNvPr>
              <p:cNvSpPr/>
              <p:nvPr/>
            </p:nvSpPr>
            <p:spPr>
              <a:xfrm>
                <a:off x="6971654" y="3893898"/>
                <a:ext cx="92721" cy="90511"/>
              </a:xfrm>
              <a:custGeom>
                <a:avLst/>
                <a:gdLst>
                  <a:gd name="connsiteX0" fmla="*/ 7425 w 92721"/>
                  <a:gd name="connsiteY0" fmla="*/ 90511 h 90511"/>
                  <a:gd name="connsiteX1" fmla="*/ 92721 w 92721"/>
                  <a:gd name="connsiteY1" fmla="*/ 5235 h 90511"/>
                  <a:gd name="connsiteX2" fmla="*/ 85296 w 92721"/>
                  <a:gd name="connsiteY2" fmla="*/ 0 h 90511"/>
                  <a:gd name="connsiteX3" fmla="*/ 0 w 92721"/>
                  <a:gd name="connsiteY3" fmla="*/ 85276 h 90511"/>
                  <a:gd name="connsiteX4" fmla="*/ 7425 w 92721"/>
                  <a:gd name="connsiteY4" fmla="*/ 90511 h 90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721" h="90511">
                    <a:moveTo>
                      <a:pt x="7425" y="90511"/>
                    </a:moveTo>
                    <a:lnTo>
                      <a:pt x="92721" y="5235"/>
                    </a:lnTo>
                    <a:cubicBezTo>
                      <a:pt x="90342" y="3426"/>
                      <a:pt x="87866" y="1713"/>
                      <a:pt x="85296" y="0"/>
                    </a:cubicBezTo>
                    <a:lnTo>
                      <a:pt x="0" y="85276"/>
                    </a:lnTo>
                    <a:cubicBezTo>
                      <a:pt x="2570" y="86894"/>
                      <a:pt x="5045" y="88608"/>
                      <a:pt x="7425" y="90511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6" name="Forme libre 65">
                <a:extLst>
                  <a:ext uri="{FF2B5EF4-FFF2-40B4-BE49-F238E27FC236}">
                    <a16:creationId xmlns:a16="http://schemas.microsoft.com/office/drawing/2014/main" id="{7189D434-8C16-B56F-739A-D0E594DD3E9D}"/>
                  </a:ext>
                </a:extLst>
              </p:cNvPr>
              <p:cNvSpPr/>
              <p:nvPr/>
            </p:nvSpPr>
            <p:spPr>
              <a:xfrm>
                <a:off x="6817625" y="4117272"/>
                <a:ext cx="28463" cy="28457"/>
              </a:xfrm>
              <a:custGeom>
                <a:avLst/>
                <a:gdLst>
                  <a:gd name="connsiteX0" fmla="*/ 15803 w 28463"/>
                  <a:gd name="connsiteY0" fmla="*/ 0 h 28457"/>
                  <a:gd name="connsiteX1" fmla="*/ 0 w 28463"/>
                  <a:gd name="connsiteY1" fmla="*/ 15799 h 28457"/>
                  <a:gd name="connsiteX2" fmla="*/ 0 w 28463"/>
                  <a:gd name="connsiteY2" fmla="*/ 28457 h 28457"/>
                  <a:gd name="connsiteX3" fmla="*/ 28464 w 28463"/>
                  <a:gd name="connsiteY3" fmla="*/ 0 h 28457"/>
                  <a:gd name="connsiteX4" fmla="*/ 15803 w 28463"/>
                  <a:gd name="connsiteY4" fmla="*/ 0 h 28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63" h="28457">
                    <a:moveTo>
                      <a:pt x="15803" y="0"/>
                    </a:moveTo>
                    <a:lnTo>
                      <a:pt x="0" y="15799"/>
                    </a:lnTo>
                    <a:lnTo>
                      <a:pt x="0" y="28457"/>
                    </a:lnTo>
                    <a:lnTo>
                      <a:pt x="28464" y="0"/>
                    </a:lnTo>
                    <a:lnTo>
                      <a:pt x="15803" y="0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7" name="Forme libre 66">
                <a:extLst>
                  <a:ext uri="{FF2B5EF4-FFF2-40B4-BE49-F238E27FC236}">
                    <a16:creationId xmlns:a16="http://schemas.microsoft.com/office/drawing/2014/main" id="{410D2FAA-FC87-B46D-6F9D-2BF713830771}"/>
                  </a:ext>
                </a:extLst>
              </p:cNvPr>
              <p:cNvSpPr/>
              <p:nvPr/>
            </p:nvSpPr>
            <p:spPr>
              <a:xfrm>
                <a:off x="6921770" y="3872674"/>
                <a:ext cx="102050" cy="93747"/>
              </a:xfrm>
              <a:custGeom>
                <a:avLst/>
                <a:gdLst>
                  <a:gd name="connsiteX0" fmla="*/ 11900 w 102050"/>
                  <a:gd name="connsiteY0" fmla="*/ 93652 h 93747"/>
                  <a:gd name="connsiteX1" fmla="*/ 102051 w 102050"/>
                  <a:gd name="connsiteY1" fmla="*/ 3521 h 93747"/>
                  <a:gd name="connsiteX2" fmla="*/ 92912 w 102050"/>
                  <a:gd name="connsiteY2" fmla="*/ 0 h 93747"/>
                  <a:gd name="connsiteX3" fmla="*/ 0 w 102050"/>
                  <a:gd name="connsiteY3" fmla="*/ 92890 h 93747"/>
                  <a:gd name="connsiteX4" fmla="*/ 11805 w 102050"/>
                  <a:gd name="connsiteY4" fmla="*/ 93747 h 93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050" h="93747">
                    <a:moveTo>
                      <a:pt x="11900" y="93652"/>
                    </a:moveTo>
                    <a:lnTo>
                      <a:pt x="102051" y="3521"/>
                    </a:lnTo>
                    <a:cubicBezTo>
                      <a:pt x="99005" y="2284"/>
                      <a:pt x="95958" y="1047"/>
                      <a:pt x="92912" y="0"/>
                    </a:cubicBezTo>
                    <a:lnTo>
                      <a:pt x="0" y="92890"/>
                    </a:lnTo>
                    <a:cubicBezTo>
                      <a:pt x="4094" y="92890"/>
                      <a:pt x="7997" y="93271"/>
                      <a:pt x="11805" y="93747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8" name="Forme libre 67">
                <a:extLst>
                  <a:ext uri="{FF2B5EF4-FFF2-40B4-BE49-F238E27FC236}">
                    <a16:creationId xmlns:a16="http://schemas.microsoft.com/office/drawing/2014/main" id="{3633070F-868A-0203-6B63-6273AF462F5D}"/>
                  </a:ext>
                </a:extLst>
              </p:cNvPr>
              <p:cNvSpPr/>
              <p:nvPr/>
            </p:nvSpPr>
            <p:spPr>
              <a:xfrm>
                <a:off x="6795254" y="3860491"/>
                <a:ext cx="179159" cy="173027"/>
              </a:xfrm>
              <a:custGeom>
                <a:avLst/>
                <a:gdLst>
                  <a:gd name="connsiteX0" fmla="*/ 7806 w 179159"/>
                  <a:gd name="connsiteY0" fmla="*/ 172932 h 173027"/>
                  <a:gd name="connsiteX1" fmla="*/ 35699 w 179159"/>
                  <a:gd name="connsiteY1" fmla="*/ 145046 h 173027"/>
                  <a:gd name="connsiteX2" fmla="*/ 47884 w 179159"/>
                  <a:gd name="connsiteY2" fmla="*/ 132864 h 173027"/>
                  <a:gd name="connsiteX3" fmla="*/ 179160 w 179159"/>
                  <a:gd name="connsiteY3" fmla="*/ 1618 h 173027"/>
                  <a:gd name="connsiteX4" fmla="*/ 168117 w 179159"/>
                  <a:gd name="connsiteY4" fmla="*/ 0 h 173027"/>
                  <a:gd name="connsiteX5" fmla="*/ 0 w 179159"/>
                  <a:gd name="connsiteY5" fmla="*/ 168173 h 173027"/>
                  <a:gd name="connsiteX6" fmla="*/ 7806 w 179159"/>
                  <a:gd name="connsiteY6" fmla="*/ 173027 h 173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9159" h="173027">
                    <a:moveTo>
                      <a:pt x="7806" y="172932"/>
                    </a:moveTo>
                    <a:lnTo>
                      <a:pt x="35699" y="145046"/>
                    </a:lnTo>
                    <a:cubicBezTo>
                      <a:pt x="39602" y="140668"/>
                      <a:pt x="43600" y="136576"/>
                      <a:pt x="47884" y="132864"/>
                    </a:cubicBezTo>
                    <a:lnTo>
                      <a:pt x="179160" y="1618"/>
                    </a:lnTo>
                    <a:cubicBezTo>
                      <a:pt x="175543" y="952"/>
                      <a:pt x="171830" y="476"/>
                      <a:pt x="168117" y="0"/>
                    </a:cubicBezTo>
                    <a:lnTo>
                      <a:pt x="0" y="168173"/>
                    </a:lnTo>
                    <a:lnTo>
                      <a:pt x="7806" y="173027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9" name="Forme libre 68">
                <a:extLst>
                  <a:ext uri="{FF2B5EF4-FFF2-40B4-BE49-F238E27FC236}">
                    <a16:creationId xmlns:a16="http://schemas.microsoft.com/office/drawing/2014/main" id="{EE8BBBD5-05D1-65B2-29A1-3492B01FE928}"/>
                  </a:ext>
                </a:extLst>
              </p:cNvPr>
              <p:cNvSpPr/>
              <p:nvPr/>
            </p:nvSpPr>
            <p:spPr>
              <a:xfrm>
                <a:off x="6756033" y="3858493"/>
                <a:ext cx="158502" cy="150661"/>
              </a:xfrm>
              <a:custGeom>
                <a:avLst/>
                <a:gdLst>
                  <a:gd name="connsiteX0" fmla="*/ 7806 w 158502"/>
                  <a:gd name="connsiteY0" fmla="*/ 150661 h 150661"/>
                  <a:gd name="connsiteX1" fmla="*/ 158502 w 158502"/>
                  <a:gd name="connsiteY1" fmla="*/ 0 h 150661"/>
                  <a:gd name="connsiteX2" fmla="*/ 144984 w 158502"/>
                  <a:gd name="connsiteY2" fmla="*/ 857 h 150661"/>
                  <a:gd name="connsiteX3" fmla="*/ 0 w 158502"/>
                  <a:gd name="connsiteY3" fmla="*/ 145808 h 150661"/>
                  <a:gd name="connsiteX4" fmla="*/ 7806 w 158502"/>
                  <a:gd name="connsiteY4" fmla="*/ 150661 h 150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502" h="150661">
                    <a:moveTo>
                      <a:pt x="7806" y="150661"/>
                    </a:moveTo>
                    <a:lnTo>
                      <a:pt x="158502" y="0"/>
                    </a:lnTo>
                    <a:cubicBezTo>
                      <a:pt x="153933" y="190"/>
                      <a:pt x="149459" y="476"/>
                      <a:pt x="144984" y="857"/>
                    </a:cubicBezTo>
                    <a:lnTo>
                      <a:pt x="0" y="145808"/>
                    </a:lnTo>
                    <a:lnTo>
                      <a:pt x="7806" y="150661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0" name="Forme libre 69">
                <a:extLst>
                  <a:ext uri="{FF2B5EF4-FFF2-40B4-BE49-F238E27FC236}">
                    <a16:creationId xmlns:a16="http://schemas.microsoft.com/office/drawing/2014/main" id="{9B1D0840-07EB-ACD8-8EE8-02CC43383A88}"/>
                  </a:ext>
                </a:extLst>
              </p:cNvPr>
              <p:cNvSpPr/>
              <p:nvPr/>
            </p:nvSpPr>
            <p:spPr>
              <a:xfrm>
                <a:off x="6716526" y="3872198"/>
                <a:ext cx="120423" cy="112591"/>
              </a:xfrm>
              <a:custGeom>
                <a:avLst/>
                <a:gdLst>
                  <a:gd name="connsiteX0" fmla="*/ 7806 w 120423"/>
                  <a:gd name="connsiteY0" fmla="*/ 112592 h 112591"/>
                  <a:gd name="connsiteX1" fmla="*/ 120424 w 120423"/>
                  <a:gd name="connsiteY1" fmla="*/ 0 h 112591"/>
                  <a:gd name="connsiteX2" fmla="*/ 99576 w 120423"/>
                  <a:gd name="connsiteY2" fmla="*/ 8185 h 112591"/>
                  <a:gd name="connsiteX3" fmla="*/ 0 w 120423"/>
                  <a:gd name="connsiteY3" fmla="*/ 107738 h 112591"/>
                  <a:gd name="connsiteX4" fmla="*/ 7806 w 120423"/>
                  <a:gd name="connsiteY4" fmla="*/ 112592 h 11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423" h="112591">
                    <a:moveTo>
                      <a:pt x="7806" y="112592"/>
                    </a:moveTo>
                    <a:lnTo>
                      <a:pt x="120424" y="0"/>
                    </a:lnTo>
                    <a:cubicBezTo>
                      <a:pt x="113284" y="2475"/>
                      <a:pt x="106335" y="5140"/>
                      <a:pt x="99576" y="8185"/>
                    </a:cubicBezTo>
                    <a:lnTo>
                      <a:pt x="0" y="107738"/>
                    </a:lnTo>
                    <a:lnTo>
                      <a:pt x="7806" y="112592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1" name="Forme libre 70">
                <a:extLst>
                  <a:ext uri="{FF2B5EF4-FFF2-40B4-BE49-F238E27FC236}">
                    <a16:creationId xmlns:a16="http://schemas.microsoft.com/office/drawing/2014/main" id="{A1C2A576-6536-7B14-D074-F19658FF1FF5}"/>
                  </a:ext>
                </a:extLst>
              </p:cNvPr>
              <p:cNvSpPr/>
              <p:nvPr/>
            </p:nvSpPr>
            <p:spPr>
              <a:xfrm>
                <a:off x="6411612" y="3871246"/>
                <a:ext cx="201150" cy="641952"/>
              </a:xfrm>
              <a:custGeom>
                <a:avLst/>
                <a:gdLst>
                  <a:gd name="connsiteX0" fmla="*/ 201151 w 201150"/>
                  <a:gd name="connsiteY0" fmla="*/ 317027 h 641952"/>
                  <a:gd name="connsiteX1" fmla="*/ 45885 w 201150"/>
                  <a:gd name="connsiteY1" fmla="*/ 10945 h 641952"/>
                  <a:gd name="connsiteX2" fmla="*/ 13613 w 201150"/>
                  <a:gd name="connsiteY2" fmla="*/ 0 h 641952"/>
                  <a:gd name="connsiteX3" fmla="*/ 192202 w 201150"/>
                  <a:gd name="connsiteY3" fmla="*/ 317027 h 641952"/>
                  <a:gd name="connsiteX4" fmla="*/ 0 w 201150"/>
                  <a:gd name="connsiteY4" fmla="*/ 641952 h 641952"/>
                  <a:gd name="connsiteX5" fmla="*/ 32938 w 201150"/>
                  <a:gd name="connsiteY5" fmla="*/ 632340 h 641952"/>
                  <a:gd name="connsiteX6" fmla="*/ 201151 w 201150"/>
                  <a:gd name="connsiteY6" fmla="*/ 317027 h 641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50" h="641952">
                    <a:moveTo>
                      <a:pt x="201151" y="317027"/>
                    </a:moveTo>
                    <a:cubicBezTo>
                      <a:pt x="201151" y="191586"/>
                      <a:pt x="139939" y="80137"/>
                      <a:pt x="45885" y="10945"/>
                    </a:cubicBezTo>
                    <a:cubicBezTo>
                      <a:pt x="35413" y="6757"/>
                      <a:pt x="24561" y="3141"/>
                      <a:pt x="13613" y="0"/>
                    </a:cubicBezTo>
                    <a:cubicBezTo>
                      <a:pt x="120614" y="65195"/>
                      <a:pt x="192202" y="182926"/>
                      <a:pt x="192202" y="317027"/>
                    </a:cubicBezTo>
                    <a:cubicBezTo>
                      <a:pt x="192202" y="451127"/>
                      <a:pt x="114427" y="578661"/>
                      <a:pt x="0" y="641952"/>
                    </a:cubicBezTo>
                    <a:cubicBezTo>
                      <a:pt x="11233" y="639288"/>
                      <a:pt x="22276" y="636052"/>
                      <a:pt x="32938" y="632340"/>
                    </a:cubicBezTo>
                    <a:cubicBezTo>
                      <a:pt x="134323" y="564004"/>
                      <a:pt x="201151" y="448177"/>
                      <a:pt x="201151" y="317027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2" name="Forme libre 71">
                <a:extLst>
                  <a:ext uri="{FF2B5EF4-FFF2-40B4-BE49-F238E27FC236}">
                    <a16:creationId xmlns:a16="http://schemas.microsoft.com/office/drawing/2014/main" id="{DA8F777F-183D-49E6-A113-8EE264E7A1D0}"/>
                  </a:ext>
                </a:extLst>
              </p:cNvPr>
              <p:cNvSpPr/>
              <p:nvPr/>
            </p:nvSpPr>
            <p:spPr>
              <a:xfrm>
                <a:off x="6608954" y="4015436"/>
                <a:ext cx="53976" cy="362044"/>
              </a:xfrm>
              <a:custGeom>
                <a:avLst/>
                <a:gdLst>
                  <a:gd name="connsiteX0" fmla="*/ 43600 w 53976"/>
                  <a:gd name="connsiteY0" fmla="*/ 79090 h 362044"/>
                  <a:gd name="connsiteX1" fmla="*/ 7806 w 53976"/>
                  <a:gd name="connsiteY1" fmla="*/ 0 h 362044"/>
                  <a:gd name="connsiteX2" fmla="*/ 45028 w 53976"/>
                  <a:gd name="connsiteY2" fmla="*/ 172837 h 362044"/>
                  <a:gd name="connsiteX3" fmla="*/ 0 w 53976"/>
                  <a:gd name="connsiteY3" fmla="*/ 362044 h 362044"/>
                  <a:gd name="connsiteX4" fmla="*/ 39602 w 53976"/>
                  <a:gd name="connsiteY4" fmla="*/ 283144 h 362044"/>
                  <a:gd name="connsiteX5" fmla="*/ 53976 w 53976"/>
                  <a:gd name="connsiteY5" fmla="*/ 172837 h 362044"/>
                  <a:gd name="connsiteX6" fmla="*/ 43505 w 53976"/>
                  <a:gd name="connsiteY6" fmla="*/ 79090 h 362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976" h="362044">
                    <a:moveTo>
                      <a:pt x="43600" y="79090"/>
                    </a:moveTo>
                    <a:cubicBezTo>
                      <a:pt x="35128" y="51014"/>
                      <a:pt x="23037" y="24460"/>
                      <a:pt x="7806" y="0"/>
                    </a:cubicBezTo>
                    <a:cubicBezTo>
                      <a:pt x="31700" y="52822"/>
                      <a:pt x="45028" y="111259"/>
                      <a:pt x="45028" y="172837"/>
                    </a:cubicBezTo>
                    <a:cubicBezTo>
                      <a:pt x="45028" y="240887"/>
                      <a:pt x="28749" y="305130"/>
                      <a:pt x="0" y="362044"/>
                    </a:cubicBezTo>
                    <a:cubicBezTo>
                      <a:pt x="16564" y="337870"/>
                      <a:pt x="29892" y="311411"/>
                      <a:pt x="39602" y="283144"/>
                    </a:cubicBezTo>
                    <a:cubicBezTo>
                      <a:pt x="48931" y="247930"/>
                      <a:pt x="53976" y="211002"/>
                      <a:pt x="53976" y="172837"/>
                    </a:cubicBezTo>
                    <a:cubicBezTo>
                      <a:pt x="53976" y="140573"/>
                      <a:pt x="50264" y="109260"/>
                      <a:pt x="43505" y="7909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3" name="Forme libre 72">
                <a:extLst>
                  <a:ext uri="{FF2B5EF4-FFF2-40B4-BE49-F238E27FC236}">
                    <a16:creationId xmlns:a16="http://schemas.microsoft.com/office/drawing/2014/main" id="{5912AAAA-BAB8-F0AD-6703-3FD926B4D7EF}"/>
                  </a:ext>
                </a:extLst>
              </p:cNvPr>
              <p:cNvSpPr/>
              <p:nvPr/>
            </p:nvSpPr>
            <p:spPr>
              <a:xfrm>
                <a:off x="6236069" y="3863442"/>
                <a:ext cx="324906" cy="651374"/>
              </a:xfrm>
              <a:custGeom>
                <a:avLst/>
                <a:gdLst>
                  <a:gd name="connsiteX0" fmla="*/ 324906 w 324906"/>
                  <a:gd name="connsiteY0" fmla="*/ 324736 h 651374"/>
                  <a:gd name="connsiteX1" fmla="*/ 43124 w 324906"/>
                  <a:gd name="connsiteY1" fmla="*/ 0 h 651374"/>
                  <a:gd name="connsiteX2" fmla="*/ 14375 w 324906"/>
                  <a:gd name="connsiteY2" fmla="*/ 6186 h 651374"/>
                  <a:gd name="connsiteX3" fmla="*/ 315958 w 324906"/>
                  <a:gd name="connsiteY3" fmla="*/ 324831 h 651374"/>
                  <a:gd name="connsiteX4" fmla="*/ 0 w 324906"/>
                  <a:gd name="connsiteY4" fmla="*/ 643856 h 651374"/>
                  <a:gd name="connsiteX5" fmla="*/ 28654 w 324906"/>
                  <a:gd name="connsiteY5" fmla="*/ 651375 h 651374"/>
                  <a:gd name="connsiteX6" fmla="*/ 324906 w 324906"/>
                  <a:gd name="connsiteY6" fmla="*/ 324831 h 65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4906" h="651374">
                    <a:moveTo>
                      <a:pt x="324906" y="324736"/>
                    </a:moveTo>
                    <a:cubicBezTo>
                      <a:pt x="324906" y="159608"/>
                      <a:pt x="202198" y="22556"/>
                      <a:pt x="43124" y="0"/>
                    </a:cubicBezTo>
                    <a:cubicBezTo>
                      <a:pt x="33414" y="1618"/>
                      <a:pt x="23799" y="3617"/>
                      <a:pt x="14375" y="6186"/>
                    </a:cubicBezTo>
                    <a:cubicBezTo>
                      <a:pt x="182207" y="15323"/>
                      <a:pt x="315958" y="154754"/>
                      <a:pt x="315958" y="324831"/>
                    </a:cubicBezTo>
                    <a:cubicBezTo>
                      <a:pt x="315958" y="494908"/>
                      <a:pt x="174496" y="642143"/>
                      <a:pt x="0" y="643856"/>
                    </a:cubicBezTo>
                    <a:cubicBezTo>
                      <a:pt x="9425" y="646806"/>
                      <a:pt x="18944" y="649281"/>
                      <a:pt x="28654" y="651375"/>
                    </a:cubicBezTo>
                    <a:cubicBezTo>
                      <a:pt x="194677" y="635290"/>
                      <a:pt x="324906" y="495003"/>
                      <a:pt x="324906" y="324831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4" name="Forme libre 73">
                <a:extLst>
                  <a:ext uri="{FF2B5EF4-FFF2-40B4-BE49-F238E27FC236}">
                    <a16:creationId xmlns:a16="http://schemas.microsoft.com/office/drawing/2014/main" id="{E87881F6-BF05-2DEE-9D40-8C173563EF10}"/>
                  </a:ext>
                </a:extLst>
              </p:cNvPr>
              <p:cNvSpPr/>
              <p:nvPr/>
            </p:nvSpPr>
            <p:spPr>
              <a:xfrm>
                <a:off x="6096511" y="3909316"/>
                <a:ext cx="415342" cy="557913"/>
              </a:xfrm>
              <a:custGeom>
                <a:avLst/>
                <a:gdLst>
                  <a:gd name="connsiteX0" fmla="*/ 415343 w 415342"/>
                  <a:gd name="connsiteY0" fmla="*/ 278861 h 557913"/>
                  <a:gd name="connsiteX1" fmla="*/ 136417 w 415342"/>
                  <a:gd name="connsiteY1" fmla="*/ 0 h 557913"/>
                  <a:gd name="connsiteX2" fmla="*/ 35128 w 415342"/>
                  <a:gd name="connsiteY2" fmla="*/ 19130 h 557913"/>
                  <a:gd name="connsiteX3" fmla="*/ 10567 w 415342"/>
                  <a:gd name="connsiteY3" fmla="*/ 40259 h 557913"/>
                  <a:gd name="connsiteX4" fmla="*/ 136417 w 415342"/>
                  <a:gd name="connsiteY4" fmla="*/ 9042 h 557913"/>
                  <a:gd name="connsiteX5" fmla="*/ 406394 w 415342"/>
                  <a:gd name="connsiteY5" fmla="*/ 278957 h 557913"/>
                  <a:gd name="connsiteX6" fmla="*/ 136417 w 415342"/>
                  <a:gd name="connsiteY6" fmla="*/ 548872 h 557913"/>
                  <a:gd name="connsiteX7" fmla="*/ 0 w 415342"/>
                  <a:gd name="connsiteY7" fmla="*/ 511754 h 557913"/>
                  <a:gd name="connsiteX8" fmla="*/ 23704 w 415342"/>
                  <a:gd name="connsiteY8" fmla="*/ 534024 h 557913"/>
                  <a:gd name="connsiteX9" fmla="*/ 136417 w 415342"/>
                  <a:gd name="connsiteY9" fmla="*/ 557913 h 557913"/>
                  <a:gd name="connsiteX10" fmla="*/ 415343 w 415342"/>
                  <a:gd name="connsiteY10" fmla="*/ 279052 h 557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5342" h="557913">
                    <a:moveTo>
                      <a:pt x="415343" y="278861"/>
                    </a:moveTo>
                    <a:cubicBezTo>
                      <a:pt x="415343" y="125059"/>
                      <a:pt x="290159" y="0"/>
                      <a:pt x="136417" y="0"/>
                    </a:cubicBezTo>
                    <a:cubicBezTo>
                      <a:pt x="100718" y="0"/>
                      <a:pt x="66543" y="6853"/>
                      <a:pt x="35128" y="19130"/>
                    </a:cubicBezTo>
                    <a:cubicBezTo>
                      <a:pt x="26560" y="25792"/>
                      <a:pt x="18373" y="32835"/>
                      <a:pt x="10567" y="40259"/>
                    </a:cubicBezTo>
                    <a:cubicBezTo>
                      <a:pt x="48170" y="20367"/>
                      <a:pt x="91008" y="9042"/>
                      <a:pt x="136417" y="9042"/>
                    </a:cubicBezTo>
                    <a:cubicBezTo>
                      <a:pt x="285304" y="9042"/>
                      <a:pt x="406394" y="130104"/>
                      <a:pt x="406394" y="278957"/>
                    </a:cubicBezTo>
                    <a:cubicBezTo>
                      <a:pt x="406394" y="427810"/>
                      <a:pt x="285304" y="548872"/>
                      <a:pt x="136417" y="548872"/>
                    </a:cubicBezTo>
                    <a:cubicBezTo>
                      <a:pt x="86724" y="548872"/>
                      <a:pt x="40078" y="535262"/>
                      <a:pt x="0" y="511754"/>
                    </a:cubicBezTo>
                    <a:cubicBezTo>
                      <a:pt x="7521" y="519558"/>
                      <a:pt x="15422" y="526982"/>
                      <a:pt x="23704" y="534024"/>
                    </a:cubicBezTo>
                    <a:cubicBezTo>
                      <a:pt x="58165" y="549348"/>
                      <a:pt x="96339" y="557913"/>
                      <a:pt x="136417" y="557913"/>
                    </a:cubicBezTo>
                    <a:cubicBezTo>
                      <a:pt x="290255" y="557913"/>
                      <a:pt x="415343" y="432759"/>
                      <a:pt x="415343" y="279052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5" name="Forme libre 74">
                <a:extLst>
                  <a:ext uri="{FF2B5EF4-FFF2-40B4-BE49-F238E27FC236}">
                    <a16:creationId xmlns:a16="http://schemas.microsoft.com/office/drawing/2014/main" id="{1C6EE35C-27D1-7F54-EE63-05175AB6102B}"/>
                  </a:ext>
                </a:extLst>
              </p:cNvPr>
              <p:cNvSpPr/>
              <p:nvPr/>
            </p:nvSpPr>
            <p:spPr>
              <a:xfrm>
                <a:off x="6147822" y="4103187"/>
                <a:ext cx="170021" cy="169981"/>
              </a:xfrm>
              <a:custGeom>
                <a:avLst/>
                <a:gdLst>
                  <a:gd name="connsiteX0" fmla="*/ 85011 w 170021"/>
                  <a:gd name="connsiteY0" fmla="*/ 9042 h 169981"/>
                  <a:gd name="connsiteX1" fmla="*/ 160978 w 170021"/>
                  <a:gd name="connsiteY1" fmla="*/ 84991 h 169981"/>
                  <a:gd name="connsiteX2" fmla="*/ 85011 w 170021"/>
                  <a:gd name="connsiteY2" fmla="*/ 160940 h 169981"/>
                  <a:gd name="connsiteX3" fmla="*/ 9044 w 170021"/>
                  <a:gd name="connsiteY3" fmla="*/ 84991 h 169981"/>
                  <a:gd name="connsiteX4" fmla="*/ 85011 w 170021"/>
                  <a:gd name="connsiteY4" fmla="*/ 9042 h 169981"/>
                  <a:gd name="connsiteX5" fmla="*/ 85011 w 170021"/>
                  <a:gd name="connsiteY5" fmla="*/ 169982 h 169981"/>
                  <a:gd name="connsiteX6" fmla="*/ 170021 w 170021"/>
                  <a:gd name="connsiteY6" fmla="*/ 84991 h 169981"/>
                  <a:gd name="connsiteX7" fmla="*/ 85011 w 170021"/>
                  <a:gd name="connsiteY7" fmla="*/ 0 h 169981"/>
                  <a:gd name="connsiteX8" fmla="*/ 0 w 170021"/>
                  <a:gd name="connsiteY8" fmla="*/ 84991 h 169981"/>
                  <a:gd name="connsiteX9" fmla="*/ 85011 w 170021"/>
                  <a:gd name="connsiteY9" fmla="*/ 169982 h 169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0021" h="169981">
                    <a:moveTo>
                      <a:pt x="85011" y="9042"/>
                    </a:moveTo>
                    <a:cubicBezTo>
                      <a:pt x="126897" y="9042"/>
                      <a:pt x="160978" y="43114"/>
                      <a:pt x="160978" y="84991"/>
                    </a:cubicBezTo>
                    <a:cubicBezTo>
                      <a:pt x="160978" y="126868"/>
                      <a:pt x="126897" y="160940"/>
                      <a:pt x="85011" y="160940"/>
                    </a:cubicBezTo>
                    <a:cubicBezTo>
                      <a:pt x="43124" y="160940"/>
                      <a:pt x="9044" y="126868"/>
                      <a:pt x="9044" y="84991"/>
                    </a:cubicBezTo>
                    <a:cubicBezTo>
                      <a:pt x="9044" y="43114"/>
                      <a:pt x="43124" y="9042"/>
                      <a:pt x="85011" y="9042"/>
                    </a:cubicBezTo>
                    <a:moveTo>
                      <a:pt x="85011" y="169982"/>
                    </a:moveTo>
                    <a:cubicBezTo>
                      <a:pt x="131847" y="169982"/>
                      <a:pt x="170021" y="131912"/>
                      <a:pt x="170021" y="84991"/>
                    </a:cubicBezTo>
                    <a:cubicBezTo>
                      <a:pt x="170021" y="38070"/>
                      <a:pt x="131942" y="0"/>
                      <a:pt x="85011" y="0"/>
                    </a:cubicBezTo>
                    <a:cubicBezTo>
                      <a:pt x="38079" y="0"/>
                      <a:pt x="0" y="38070"/>
                      <a:pt x="0" y="84991"/>
                    </a:cubicBezTo>
                    <a:cubicBezTo>
                      <a:pt x="0" y="131912"/>
                      <a:pt x="38079" y="169982"/>
                      <a:pt x="85011" y="169982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6" name="Forme libre 75">
                <a:extLst>
                  <a:ext uri="{FF2B5EF4-FFF2-40B4-BE49-F238E27FC236}">
                    <a16:creationId xmlns:a16="http://schemas.microsoft.com/office/drawing/2014/main" id="{F5809219-4CD0-7F2D-C84B-FB95E1C19A55}"/>
                  </a:ext>
                </a:extLst>
              </p:cNvPr>
              <p:cNvSpPr/>
              <p:nvPr/>
            </p:nvSpPr>
            <p:spPr>
              <a:xfrm>
                <a:off x="6098986" y="4054457"/>
                <a:ext cx="267692" cy="267630"/>
              </a:xfrm>
              <a:custGeom>
                <a:avLst/>
                <a:gdLst>
                  <a:gd name="connsiteX0" fmla="*/ 133846 w 267692"/>
                  <a:gd name="connsiteY0" fmla="*/ 8946 h 267630"/>
                  <a:gd name="connsiteX1" fmla="*/ 258744 w 267692"/>
                  <a:gd name="connsiteY1" fmla="*/ 133815 h 267630"/>
                  <a:gd name="connsiteX2" fmla="*/ 133846 w 267692"/>
                  <a:gd name="connsiteY2" fmla="*/ 258684 h 267630"/>
                  <a:gd name="connsiteX3" fmla="*/ 8949 w 267692"/>
                  <a:gd name="connsiteY3" fmla="*/ 133815 h 267630"/>
                  <a:gd name="connsiteX4" fmla="*/ 133846 w 267692"/>
                  <a:gd name="connsiteY4" fmla="*/ 8946 h 267630"/>
                  <a:gd name="connsiteX5" fmla="*/ 133846 w 267692"/>
                  <a:gd name="connsiteY5" fmla="*/ 267631 h 267630"/>
                  <a:gd name="connsiteX6" fmla="*/ 267693 w 267692"/>
                  <a:gd name="connsiteY6" fmla="*/ 133815 h 267630"/>
                  <a:gd name="connsiteX7" fmla="*/ 133846 w 267692"/>
                  <a:gd name="connsiteY7" fmla="*/ 0 h 267630"/>
                  <a:gd name="connsiteX8" fmla="*/ 0 w 267692"/>
                  <a:gd name="connsiteY8" fmla="*/ 133815 h 267630"/>
                  <a:gd name="connsiteX9" fmla="*/ 133846 w 267692"/>
                  <a:gd name="connsiteY9" fmla="*/ 267631 h 267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7692" h="267630">
                    <a:moveTo>
                      <a:pt x="133846" y="8946"/>
                    </a:moveTo>
                    <a:cubicBezTo>
                      <a:pt x="202674" y="8946"/>
                      <a:pt x="258744" y="64909"/>
                      <a:pt x="258744" y="133815"/>
                    </a:cubicBezTo>
                    <a:cubicBezTo>
                      <a:pt x="258744" y="202722"/>
                      <a:pt x="202769" y="258684"/>
                      <a:pt x="133846" y="258684"/>
                    </a:cubicBezTo>
                    <a:cubicBezTo>
                      <a:pt x="64924" y="258684"/>
                      <a:pt x="8949" y="202627"/>
                      <a:pt x="8949" y="133815"/>
                    </a:cubicBezTo>
                    <a:cubicBezTo>
                      <a:pt x="8949" y="65004"/>
                      <a:pt x="64924" y="8946"/>
                      <a:pt x="133846" y="8946"/>
                    </a:cubicBezTo>
                    <a:moveTo>
                      <a:pt x="133846" y="267631"/>
                    </a:moveTo>
                    <a:cubicBezTo>
                      <a:pt x="207624" y="267631"/>
                      <a:pt x="267693" y="207576"/>
                      <a:pt x="267693" y="133815"/>
                    </a:cubicBezTo>
                    <a:cubicBezTo>
                      <a:pt x="267693" y="60055"/>
                      <a:pt x="207624" y="0"/>
                      <a:pt x="133846" y="0"/>
                    </a:cubicBezTo>
                    <a:cubicBezTo>
                      <a:pt x="60069" y="0"/>
                      <a:pt x="0" y="60055"/>
                      <a:pt x="0" y="133815"/>
                    </a:cubicBezTo>
                    <a:cubicBezTo>
                      <a:pt x="0" y="207576"/>
                      <a:pt x="60069" y="267631"/>
                      <a:pt x="133846" y="267631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7" name="Forme libre 76">
                <a:extLst>
                  <a:ext uri="{FF2B5EF4-FFF2-40B4-BE49-F238E27FC236}">
                    <a16:creationId xmlns:a16="http://schemas.microsoft.com/office/drawing/2014/main" id="{B50F1B68-95AC-0F76-E341-78E8491B684C}"/>
                  </a:ext>
                </a:extLst>
              </p:cNvPr>
              <p:cNvSpPr/>
              <p:nvPr/>
            </p:nvSpPr>
            <p:spPr>
              <a:xfrm>
                <a:off x="6197229" y="4152677"/>
                <a:ext cx="71207" cy="71190"/>
              </a:xfrm>
              <a:custGeom>
                <a:avLst/>
                <a:gdLst>
                  <a:gd name="connsiteX0" fmla="*/ 35603 w 71207"/>
                  <a:gd name="connsiteY0" fmla="*/ 8851 h 71190"/>
                  <a:gd name="connsiteX1" fmla="*/ 62259 w 71207"/>
                  <a:gd name="connsiteY1" fmla="*/ 35500 h 71190"/>
                  <a:gd name="connsiteX2" fmla="*/ 35603 w 71207"/>
                  <a:gd name="connsiteY2" fmla="*/ 62149 h 71190"/>
                  <a:gd name="connsiteX3" fmla="*/ 8949 w 71207"/>
                  <a:gd name="connsiteY3" fmla="*/ 35500 h 71190"/>
                  <a:gd name="connsiteX4" fmla="*/ 35603 w 71207"/>
                  <a:gd name="connsiteY4" fmla="*/ 8851 h 71190"/>
                  <a:gd name="connsiteX5" fmla="*/ 35603 w 71207"/>
                  <a:gd name="connsiteY5" fmla="*/ 71191 h 71190"/>
                  <a:gd name="connsiteX6" fmla="*/ 71207 w 71207"/>
                  <a:gd name="connsiteY6" fmla="*/ 35595 h 71190"/>
                  <a:gd name="connsiteX7" fmla="*/ 35603 w 71207"/>
                  <a:gd name="connsiteY7" fmla="*/ 0 h 71190"/>
                  <a:gd name="connsiteX8" fmla="*/ 0 w 71207"/>
                  <a:gd name="connsiteY8" fmla="*/ 35595 h 71190"/>
                  <a:gd name="connsiteX9" fmla="*/ 35603 w 71207"/>
                  <a:gd name="connsiteY9" fmla="*/ 71191 h 7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207" h="71190">
                    <a:moveTo>
                      <a:pt x="35603" y="8851"/>
                    </a:moveTo>
                    <a:cubicBezTo>
                      <a:pt x="50359" y="8851"/>
                      <a:pt x="62259" y="20843"/>
                      <a:pt x="62259" y="35500"/>
                    </a:cubicBezTo>
                    <a:cubicBezTo>
                      <a:pt x="62259" y="50157"/>
                      <a:pt x="50264" y="62149"/>
                      <a:pt x="35603" y="62149"/>
                    </a:cubicBezTo>
                    <a:cubicBezTo>
                      <a:pt x="20943" y="62149"/>
                      <a:pt x="8949" y="50157"/>
                      <a:pt x="8949" y="35500"/>
                    </a:cubicBezTo>
                    <a:cubicBezTo>
                      <a:pt x="8949" y="20843"/>
                      <a:pt x="20943" y="8851"/>
                      <a:pt x="35603" y="8851"/>
                    </a:cubicBezTo>
                    <a:moveTo>
                      <a:pt x="35603" y="71191"/>
                    </a:moveTo>
                    <a:cubicBezTo>
                      <a:pt x="55214" y="71191"/>
                      <a:pt x="71207" y="55201"/>
                      <a:pt x="71207" y="35595"/>
                    </a:cubicBezTo>
                    <a:cubicBezTo>
                      <a:pt x="71207" y="15989"/>
                      <a:pt x="55214" y="0"/>
                      <a:pt x="35603" y="0"/>
                    </a:cubicBezTo>
                    <a:cubicBezTo>
                      <a:pt x="15993" y="0"/>
                      <a:pt x="0" y="15989"/>
                      <a:pt x="0" y="35595"/>
                    </a:cubicBezTo>
                    <a:cubicBezTo>
                      <a:pt x="0" y="55201"/>
                      <a:pt x="15993" y="71191"/>
                      <a:pt x="35603" y="71191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8" name="Forme libre 77">
                <a:extLst>
                  <a:ext uri="{FF2B5EF4-FFF2-40B4-BE49-F238E27FC236}">
                    <a16:creationId xmlns:a16="http://schemas.microsoft.com/office/drawing/2014/main" id="{3CAB865F-346C-752B-5CE3-89C8113A6997}"/>
                  </a:ext>
                </a:extLst>
              </p:cNvPr>
              <p:cNvSpPr/>
              <p:nvPr/>
            </p:nvSpPr>
            <p:spPr>
              <a:xfrm>
                <a:off x="6003123" y="3957950"/>
                <a:ext cx="460085" cy="460740"/>
              </a:xfrm>
              <a:custGeom>
                <a:avLst/>
                <a:gdLst>
                  <a:gd name="connsiteX0" fmla="*/ 229709 w 460085"/>
                  <a:gd name="connsiteY0" fmla="*/ 8851 h 460740"/>
                  <a:gd name="connsiteX1" fmla="*/ 451137 w 460085"/>
                  <a:gd name="connsiteY1" fmla="*/ 230227 h 460740"/>
                  <a:gd name="connsiteX2" fmla="*/ 229709 w 460085"/>
                  <a:gd name="connsiteY2" fmla="*/ 451603 h 460740"/>
                  <a:gd name="connsiteX3" fmla="*/ 8282 w 460085"/>
                  <a:gd name="connsiteY3" fmla="*/ 230227 h 460740"/>
                  <a:gd name="connsiteX4" fmla="*/ 229709 w 460085"/>
                  <a:gd name="connsiteY4" fmla="*/ 8851 h 460740"/>
                  <a:gd name="connsiteX5" fmla="*/ 229709 w 460085"/>
                  <a:gd name="connsiteY5" fmla="*/ 460645 h 460740"/>
                  <a:gd name="connsiteX6" fmla="*/ 460085 w 460085"/>
                  <a:gd name="connsiteY6" fmla="*/ 230322 h 460740"/>
                  <a:gd name="connsiteX7" fmla="*/ 229709 w 460085"/>
                  <a:gd name="connsiteY7" fmla="*/ 0 h 460740"/>
                  <a:gd name="connsiteX8" fmla="*/ 2475 w 460085"/>
                  <a:gd name="connsiteY8" fmla="*/ 192443 h 460740"/>
                  <a:gd name="connsiteX9" fmla="*/ 0 w 460085"/>
                  <a:gd name="connsiteY9" fmla="*/ 232607 h 460740"/>
                  <a:gd name="connsiteX10" fmla="*/ 1047 w 460085"/>
                  <a:gd name="connsiteY10" fmla="*/ 258304 h 460740"/>
                  <a:gd name="connsiteX11" fmla="*/ 229709 w 460085"/>
                  <a:gd name="connsiteY11" fmla="*/ 460740 h 46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0085" h="460740">
                    <a:moveTo>
                      <a:pt x="229709" y="8851"/>
                    </a:moveTo>
                    <a:cubicBezTo>
                      <a:pt x="351847" y="8851"/>
                      <a:pt x="451137" y="108213"/>
                      <a:pt x="451137" y="230227"/>
                    </a:cubicBezTo>
                    <a:cubicBezTo>
                      <a:pt x="451137" y="352241"/>
                      <a:pt x="351752" y="451603"/>
                      <a:pt x="229709" y="451603"/>
                    </a:cubicBezTo>
                    <a:cubicBezTo>
                      <a:pt x="107667" y="451603"/>
                      <a:pt x="8282" y="352241"/>
                      <a:pt x="8282" y="230227"/>
                    </a:cubicBezTo>
                    <a:cubicBezTo>
                      <a:pt x="8282" y="108213"/>
                      <a:pt x="107667" y="8851"/>
                      <a:pt x="229709" y="8851"/>
                    </a:cubicBezTo>
                    <a:moveTo>
                      <a:pt x="229709" y="460645"/>
                    </a:moveTo>
                    <a:cubicBezTo>
                      <a:pt x="356797" y="460645"/>
                      <a:pt x="460085" y="357285"/>
                      <a:pt x="460085" y="230322"/>
                    </a:cubicBezTo>
                    <a:cubicBezTo>
                      <a:pt x="460085" y="103360"/>
                      <a:pt x="356702" y="0"/>
                      <a:pt x="229709" y="0"/>
                    </a:cubicBezTo>
                    <a:cubicBezTo>
                      <a:pt x="115569" y="0"/>
                      <a:pt x="20562" y="83373"/>
                      <a:pt x="2475" y="192443"/>
                    </a:cubicBezTo>
                    <a:cubicBezTo>
                      <a:pt x="857" y="205577"/>
                      <a:pt x="0" y="218997"/>
                      <a:pt x="0" y="232607"/>
                    </a:cubicBezTo>
                    <a:cubicBezTo>
                      <a:pt x="0" y="241267"/>
                      <a:pt x="476" y="249738"/>
                      <a:pt x="1047" y="258304"/>
                    </a:cubicBezTo>
                    <a:cubicBezTo>
                      <a:pt x="14851" y="372228"/>
                      <a:pt x="112141" y="460740"/>
                      <a:pt x="229709" y="46074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9" name="Forme libre 78">
                <a:extLst>
                  <a:ext uri="{FF2B5EF4-FFF2-40B4-BE49-F238E27FC236}">
                    <a16:creationId xmlns:a16="http://schemas.microsoft.com/office/drawing/2014/main" id="{E9916BED-4E30-32CD-256B-BD4FB9F4BD73}"/>
                  </a:ext>
                </a:extLst>
              </p:cNvPr>
              <p:cNvSpPr/>
              <p:nvPr/>
            </p:nvSpPr>
            <p:spPr>
              <a:xfrm>
                <a:off x="6050245" y="4005728"/>
                <a:ext cx="365079" cy="364994"/>
              </a:xfrm>
              <a:custGeom>
                <a:avLst/>
                <a:gdLst>
                  <a:gd name="connsiteX0" fmla="*/ 182587 w 365079"/>
                  <a:gd name="connsiteY0" fmla="*/ 8946 h 364994"/>
                  <a:gd name="connsiteX1" fmla="*/ 356131 w 365079"/>
                  <a:gd name="connsiteY1" fmla="*/ 182450 h 364994"/>
                  <a:gd name="connsiteX2" fmla="*/ 182587 w 365079"/>
                  <a:gd name="connsiteY2" fmla="*/ 355953 h 364994"/>
                  <a:gd name="connsiteX3" fmla="*/ 9044 w 365079"/>
                  <a:gd name="connsiteY3" fmla="*/ 182450 h 364994"/>
                  <a:gd name="connsiteX4" fmla="*/ 182587 w 365079"/>
                  <a:gd name="connsiteY4" fmla="*/ 8946 h 364994"/>
                  <a:gd name="connsiteX5" fmla="*/ 182587 w 365079"/>
                  <a:gd name="connsiteY5" fmla="*/ 364994 h 364994"/>
                  <a:gd name="connsiteX6" fmla="*/ 365079 w 365079"/>
                  <a:gd name="connsiteY6" fmla="*/ 182450 h 364994"/>
                  <a:gd name="connsiteX7" fmla="*/ 182587 w 365079"/>
                  <a:gd name="connsiteY7" fmla="*/ 0 h 364994"/>
                  <a:gd name="connsiteX8" fmla="*/ 0 w 365079"/>
                  <a:gd name="connsiteY8" fmla="*/ 182450 h 364994"/>
                  <a:gd name="connsiteX9" fmla="*/ 182587 w 365079"/>
                  <a:gd name="connsiteY9" fmla="*/ 364994 h 364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5079" h="364994">
                    <a:moveTo>
                      <a:pt x="182587" y="8946"/>
                    </a:moveTo>
                    <a:cubicBezTo>
                      <a:pt x="278260" y="8946"/>
                      <a:pt x="356131" y="86799"/>
                      <a:pt x="356131" y="182450"/>
                    </a:cubicBezTo>
                    <a:cubicBezTo>
                      <a:pt x="356131" y="278100"/>
                      <a:pt x="278260" y="355953"/>
                      <a:pt x="182587" y="355953"/>
                    </a:cubicBezTo>
                    <a:cubicBezTo>
                      <a:pt x="86915" y="355953"/>
                      <a:pt x="9044" y="278100"/>
                      <a:pt x="9044" y="182450"/>
                    </a:cubicBezTo>
                    <a:cubicBezTo>
                      <a:pt x="9044" y="86799"/>
                      <a:pt x="86915" y="8946"/>
                      <a:pt x="182587" y="8946"/>
                    </a:cubicBezTo>
                    <a:moveTo>
                      <a:pt x="182587" y="364994"/>
                    </a:moveTo>
                    <a:cubicBezTo>
                      <a:pt x="283210" y="364994"/>
                      <a:pt x="365079" y="283145"/>
                      <a:pt x="365079" y="182450"/>
                    </a:cubicBezTo>
                    <a:cubicBezTo>
                      <a:pt x="365079" y="81755"/>
                      <a:pt x="283210" y="0"/>
                      <a:pt x="182587" y="0"/>
                    </a:cubicBezTo>
                    <a:cubicBezTo>
                      <a:pt x="81964" y="0"/>
                      <a:pt x="0" y="81850"/>
                      <a:pt x="0" y="182450"/>
                    </a:cubicBezTo>
                    <a:cubicBezTo>
                      <a:pt x="0" y="283049"/>
                      <a:pt x="81869" y="364994"/>
                      <a:pt x="182587" y="364994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sp>
        <p:nvSpPr>
          <p:cNvPr id="6" name="Espace réservé du texte 25">
            <a:extLst>
              <a:ext uri="{FF2B5EF4-FFF2-40B4-BE49-F238E27FC236}">
                <a16:creationId xmlns:a16="http://schemas.microsoft.com/office/drawing/2014/main" id="{5547F62E-FA5C-8FD6-05B4-EAA6622872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11318" y="5884229"/>
            <a:ext cx="20524736" cy="373775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6600" b="0" i="0">
                <a:solidFill>
                  <a:schemeClr val="bg1"/>
                </a:solidFill>
                <a:latin typeface="Marianne" panose="02000000000000000000" pitchFamily="2" charset="0"/>
              </a:defRPr>
            </a:lvl1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844821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5. Image full + dégrad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B41F2ED8-484D-F63E-533C-154FFEE520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446"/>
            <a:ext cx="24383213" cy="13715554"/>
          </a:xfrm>
          <a:prstGeom prst="rect">
            <a:avLst/>
          </a:prstGeom>
        </p:spPr>
      </p:pic>
      <p:grpSp>
        <p:nvGrpSpPr>
          <p:cNvPr id="3" name="Groupe 2">
            <a:extLst>
              <a:ext uri="{FF2B5EF4-FFF2-40B4-BE49-F238E27FC236}">
                <a16:creationId xmlns:a16="http://schemas.microsoft.com/office/drawing/2014/main" id="{26769EAB-9EA4-50DD-C66B-EFD5984D7C94}"/>
              </a:ext>
            </a:extLst>
          </p:cNvPr>
          <p:cNvGrpSpPr/>
          <p:nvPr userDrawn="1"/>
        </p:nvGrpSpPr>
        <p:grpSpPr>
          <a:xfrm>
            <a:off x="1240635" y="1237820"/>
            <a:ext cx="21901143" cy="11652680"/>
            <a:chOff x="620358" y="618910"/>
            <a:chExt cx="10951284" cy="5826340"/>
          </a:xfrm>
        </p:grpSpPr>
        <p:pic>
          <p:nvPicPr>
            <p:cNvPr id="7" name="Graphique 6">
              <a:extLst>
                <a:ext uri="{FF2B5EF4-FFF2-40B4-BE49-F238E27FC236}">
                  <a16:creationId xmlns:a16="http://schemas.microsoft.com/office/drawing/2014/main" id="{76A71BB5-CF41-DF86-A694-E18581105BF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5482146" y="6004534"/>
              <a:ext cx="1227709" cy="440716"/>
            </a:xfrm>
            <a:prstGeom prst="rect">
              <a:avLst/>
            </a:prstGeom>
          </p:spPr>
        </p:pic>
        <p:pic>
          <p:nvPicPr>
            <p:cNvPr id="8" name="Graphique 7">
              <a:extLst>
                <a:ext uri="{FF2B5EF4-FFF2-40B4-BE49-F238E27FC236}">
                  <a16:creationId xmlns:a16="http://schemas.microsoft.com/office/drawing/2014/main" id="{9EF86892-A00C-C4A1-5FD9-E1EA9271D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620358" y="618910"/>
              <a:ext cx="10951284" cy="5623861"/>
            </a:xfrm>
            <a:prstGeom prst="rect">
              <a:avLst/>
            </a:prstGeom>
          </p:spPr>
        </p:pic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0223DF9D-55E9-C915-D865-30B6405D6247}"/>
              </a:ext>
            </a:extLst>
          </p:cNvPr>
          <p:cNvGrpSpPr/>
          <p:nvPr userDrawn="1"/>
        </p:nvGrpSpPr>
        <p:grpSpPr>
          <a:xfrm>
            <a:off x="1914333" y="1929508"/>
            <a:ext cx="2993570" cy="2928015"/>
            <a:chOff x="4787747" y="2574968"/>
            <a:chExt cx="3061714" cy="2994668"/>
          </a:xfrm>
          <a:solidFill>
            <a:schemeClr val="bg1"/>
          </a:solidFill>
        </p:grpSpPr>
        <p:sp>
          <p:nvSpPr>
            <p:cNvPr id="13" name="Forme libre 12">
              <a:extLst>
                <a:ext uri="{FF2B5EF4-FFF2-40B4-BE49-F238E27FC236}">
                  <a16:creationId xmlns:a16="http://schemas.microsoft.com/office/drawing/2014/main" id="{DB403DF6-FB56-72C7-95D2-45DE3D1E7F00}"/>
                </a:ext>
              </a:extLst>
            </p:cNvPr>
            <p:cNvSpPr/>
            <p:nvPr/>
          </p:nvSpPr>
          <p:spPr>
            <a:xfrm>
              <a:off x="4787747" y="2574968"/>
              <a:ext cx="2470543" cy="2994668"/>
            </a:xfrm>
            <a:custGeom>
              <a:avLst/>
              <a:gdLst>
                <a:gd name="connsiteX0" fmla="*/ 219809 w 2470543"/>
                <a:gd name="connsiteY0" fmla="*/ 2046539 h 2994668"/>
                <a:gd name="connsiteX1" fmla="*/ 106525 w 2470543"/>
                <a:gd name="connsiteY1" fmla="*/ 1497382 h 2994668"/>
                <a:gd name="connsiteX2" fmla="*/ 219809 w 2470543"/>
                <a:gd name="connsiteY2" fmla="*/ 948224 h 2994668"/>
                <a:gd name="connsiteX3" fmla="*/ 1565890 w 2470543"/>
                <a:gd name="connsiteY3" fmla="*/ 43590 h 2994668"/>
                <a:gd name="connsiteX4" fmla="*/ 2470543 w 2470543"/>
                <a:gd name="connsiteY4" fmla="*/ 360426 h 2994668"/>
                <a:gd name="connsiteX5" fmla="*/ 1497634 w 2470543"/>
                <a:gd name="connsiteY5" fmla="*/ 0 h 2994668"/>
                <a:gd name="connsiteX6" fmla="*/ 0 w 2470543"/>
                <a:gd name="connsiteY6" fmla="*/ 1497287 h 2994668"/>
                <a:gd name="connsiteX7" fmla="*/ 1497634 w 2470543"/>
                <a:gd name="connsiteY7" fmla="*/ 2994668 h 2994668"/>
                <a:gd name="connsiteX8" fmla="*/ 2470543 w 2470543"/>
                <a:gd name="connsiteY8" fmla="*/ 2634242 h 2994668"/>
                <a:gd name="connsiteX9" fmla="*/ 1565890 w 2470543"/>
                <a:gd name="connsiteY9" fmla="*/ 2951078 h 2994668"/>
                <a:gd name="connsiteX10" fmla="*/ 219809 w 2470543"/>
                <a:gd name="connsiteY10" fmla="*/ 2046444 h 2994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70543" h="2994668">
                  <a:moveTo>
                    <a:pt x="219809" y="2046539"/>
                  </a:moveTo>
                  <a:cubicBezTo>
                    <a:pt x="147079" y="1877985"/>
                    <a:pt x="106525" y="1692299"/>
                    <a:pt x="106525" y="1497382"/>
                  </a:cubicBezTo>
                  <a:cubicBezTo>
                    <a:pt x="106525" y="1302464"/>
                    <a:pt x="146984" y="1116779"/>
                    <a:pt x="219809" y="948224"/>
                  </a:cubicBezTo>
                  <a:cubicBezTo>
                    <a:pt x="436953" y="418102"/>
                    <a:pt x="958345" y="43590"/>
                    <a:pt x="1565890" y="43590"/>
                  </a:cubicBezTo>
                  <a:cubicBezTo>
                    <a:pt x="1907645" y="43590"/>
                    <a:pt x="2222080" y="162368"/>
                    <a:pt x="2470543" y="360426"/>
                  </a:cubicBezTo>
                  <a:cubicBezTo>
                    <a:pt x="2208562" y="136004"/>
                    <a:pt x="1868805" y="0"/>
                    <a:pt x="1497634" y="0"/>
                  </a:cubicBezTo>
                  <a:cubicBezTo>
                    <a:pt x="671803" y="0"/>
                    <a:pt x="0" y="671647"/>
                    <a:pt x="0" y="1497287"/>
                  </a:cubicBezTo>
                  <a:cubicBezTo>
                    <a:pt x="0" y="2322926"/>
                    <a:pt x="671898" y="2994668"/>
                    <a:pt x="1497634" y="2994668"/>
                  </a:cubicBezTo>
                  <a:cubicBezTo>
                    <a:pt x="1868805" y="2994668"/>
                    <a:pt x="2208658" y="2858664"/>
                    <a:pt x="2470543" y="2634242"/>
                  </a:cubicBezTo>
                  <a:cubicBezTo>
                    <a:pt x="2222080" y="2832300"/>
                    <a:pt x="1907645" y="2951078"/>
                    <a:pt x="1565890" y="2951078"/>
                  </a:cubicBezTo>
                  <a:cubicBezTo>
                    <a:pt x="958345" y="2951078"/>
                    <a:pt x="436953" y="2576566"/>
                    <a:pt x="219809" y="2046444"/>
                  </a:cubicBezTo>
                  <a:close/>
                </a:path>
              </a:pathLst>
            </a:custGeom>
            <a:grpFill/>
            <a:ln w="95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14" name="Graphique 8">
              <a:extLst>
                <a:ext uri="{FF2B5EF4-FFF2-40B4-BE49-F238E27FC236}">
                  <a16:creationId xmlns:a16="http://schemas.microsoft.com/office/drawing/2014/main" id="{5430F332-0F92-B470-B5B6-E99EB7594913}"/>
                </a:ext>
              </a:extLst>
            </p:cNvPr>
            <p:cNvGrpSpPr/>
            <p:nvPr/>
          </p:nvGrpSpPr>
          <p:grpSpPr>
            <a:xfrm>
              <a:off x="5481731" y="2823564"/>
              <a:ext cx="2160963" cy="2513656"/>
              <a:chOff x="5481731" y="2823564"/>
              <a:chExt cx="2160963" cy="2513656"/>
            </a:xfrm>
            <a:grpFill/>
          </p:grpSpPr>
          <p:sp>
            <p:nvSpPr>
              <p:cNvPr id="86" name="Forme libre 85">
                <a:extLst>
                  <a:ext uri="{FF2B5EF4-FFF2-40B4-BE49-F238E27FC236}">
                    <a16:creationId xmlns:a16="http://schemas.microsoft.com/office/drawing/2014/main" id="{1E79E473-906A-BEB8-ADCC-BE8F82748F47}"/>
                  </a:ext>
                </a:extLst>
              </p:cNvPr>
              <p:cNvSpPr/>
              <p:nvPr/>
            </p:nvSpPr>
            <p:spPr>
              <a:xfrm>
                <a:off x="5481731" y="4594421"/>
                <a:ext cx="2081093" cy="742799"/>
              </a:xfrm>
              <a:custGeom>
                <a:avLst/>
                <a:gdLst>
                  <a:gd name="connsiteX0" fmla="*/ 1939251 w 2081093"/>
                  <a:gd name="connsiteY0" fmla="*/ 49642 h 742799"/>
                  <a:gd name="connsiteX1" fmla="*/ 1933158 w 2081093"/>
                  <a:gd name="connsiteY1" fmla="*/ 60112 h 742799"/>
                  <a:gd name="connsiteX2" fmla="*/ 1931921 w 2081093"/>
                  <a:gd name="connsiteY2" fmla="*/ 62872 h 742799"/>
                  <a:gd name="connsiteX3" fmla="*/ 1931730 w 2081093"/>
                  <a:gd name="connsiteY3" fmla="*/ 62872 h 742799"/>
                  <a:gd name="connsiteX4" fmla="*/ 1933063 w 2081093"/>
                  <a:gd name="connsiteY4" fmla="*/ 60207 h 742799"/>
                  <a:gd name="connsiteX5" fmla="*/ 1747239 w 2081093"/>
                  <a:gd name="connsiteY5" fmla="*/ 301665 h 742799"/>
                  <a:gd name="connsiteX6" fmla="*/ 863529 w 2081093"/>
                  <a:gd name="connsiteY6" fmla="*/ 686741 h 742799"/>
                  <a:gd name="connsiteX7" fmla="*/ 0 w 2081093"/>
                  <a:gd name="connsiteY7" fmla="*/ 322889 h 742799"/>
                  <a:gd name="connsiteX8" fmla="*/ 936925 w 2081093"/>
                  <a:gd name="connsiteY8" fmla="*/ 742799 h 742799"/>
                  <a:gd name="connsiteX9" fmla="*/ 2081094 w 2081093"/>
                  <a:gd name="connsiteY9" fmla="*/ 5862 h 742799"/>
                  <a:gd name="connsiteX10" fmla="*/ 1939251 w 2081093"/>
                  <a:gd name="connsiteY10" fmla="*/ 49547 h 742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81093" h="742799">
                    <a:moveTo>
                      <a:pt x="1939251" y="49642"/>
                    </a:moveTo>
                    <a:cubicBezTo>
                      <a:pt x="1937252" y="53164"/>
                      <a:pt x="1935253" y="56590"/>
                      <a:pt x="1933158" y="60112"/>
                    </a:cubicBezTo>
                    <a:cubicBezTo>
                      <a:pt x="1932682" y="61063"/>
                      <a:pt x="1932302" y="62015"/>
                      <a:pt x="1931921" y="62872"/>
                    </a:cubicBezTo>
                    <a:lnTo>
                      <a:pt x="1931730" y="62872"/>
                    </a:lnTo>
                    <a:lnTo>
                      <a:pt x="1933063" y="60207"/>
                    </a:lnTo>
                    <a:cubicBezTo>
                      <a:pt x="1881847" y="148814"/>
                      <a:pt x="1819398" y="230094"/>
                      <a:pt x="1747239" y="301665"/>
                    </a:cubicBezTo>
                    <a:cubicBezTo>
                      <a:pt x="1526383" y="538364"/>
                      <a:pt x="1212044" y="686741"/>
                      <a:pt x="863529" y="686741"/>
                    </a:cubicBezTo>
                    <a:cubicBezTo>
                      <a:pt x="515014" y="686741"/>
                      <a:pt x="219619" y="547215"/>
                      <a:pt x="0" y="322889"/>
                    </a:cubicBezTo>
                    <a:cubicBezTo>
                      <a:pt x="230376" y="580431"/>
                      <a:pt x="564992" y="742799"/>
                      <a:pt x="936925" y="742799"/>
                    </a:cubicBezTo>
                    <a:cubicBezTo>
                      <a:pt x="1444704" y="742799"/>
                      <a:pt x="1882894" y="440144"/>
                      <a:pt x="2081094" y="5862"/>
                    </a:cubicBezTo>
                    <a:cubicBezTo>
                      <a:pt x="2027403" y="-8890"/>
                      <a:pt x="1969333" y="3673"/>
                      <a:pt x="1939251" y="49547"/>
                    </a:cubicBez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87" name="Forme libre 86">
                <a:extLst>
                  <a:ext uri="{FF2B5EF4-FFF2-40B4-BE49-F238E27FC236}">
                    <a16:creationId xmlns:a16="http://schemas.microsoft.com/office/drawing/2014/main" id="{7FAD2130-5A03-91C0-9A6F-5825EBBB571D}"/>
                  </a:ext>
                </a:extLst>
              </p:cNvPr>
              <p:cNvSpPr/>
              <p:nvPr/>
            </p:nvSpPr>
            <p:spPr>
              <a:xfrm>
                <a:off x="5686785" y="2823564"/>
                <a:ext cx="1955910" cy="969733"/>
              </a:xfrm>
              <a:custGeom>
                <a:avLst/>
                <a:gdLst>
                  <a:gd name="connsiteX0" fmla="*/ 1814924 w 1955910"/>
                  <a:gd name="connsiteY0" fmla="*/ 868849 h 969733"/>
                  <a:gd name="connsiteX1" fmla="*/ 1816162 w 1955910"/>
                  <a:gd name="connsiteY1" fmla="*/ 872751 h 969733"/>
                  <a:gd name="connsiteX2" fmla="*/ 1820255 w 1955910"/>
                  <a:gd name="connsiteY2" fmla="*/ 884743 h 969733"/>
                  <a:gd name="connsiteX3" fmla="*/ 1924210 w 1955910"/>
                  <a:gd name="connsiteY3" fmla="*/ 968021 h 969733"/>
                  <a:gd name="connsiteX4" fmla="*/ 1924019 w 1955910"/>
                  <a:gd name="connsiteY4" fmla="*/ 968021 h 969733"/>
                  <a:gd name="connsiteX5" fmla="*/ 1955910 w 1955910"/>
                  <a:gd name="connsiteY5" fmla="*/ 969734 h 969733"/>
                  <a:gd name="connsiteX6" fmla="*/ 731777 w 1955910"/>
                  <a:gd name="connsiteY6" fmla="*/ 0 h 969733"/>
                  <a:gd name="connsiteX7" fmla="*/ 0 w 1955910"/>
                  <a:gd name="connsiteY7" fmla="*/ 235843 h 969733"/>
                  <a:gd name="connsiteX8" fmla="*/ 658380 w 1955910"/>
                  <a:gd name="connsiteY8" fmla="*/ 40164 h 969733"/>
                  <a:gd name="connsiteX9" fmla="*/ 1702592 w 1955910"/>
                  <a:gd name="connsiteY9" fmla="*/ 640715 h 969733"/>
                  <a:gd name="connsiteX10" fmla="*/ 1814924 w 1955910"/>
                  <a:gd name="connsiteY10" fmla="*/ 869896 h 969733"/>
                  <a:gd name="connsiteX11" fmla="*/ 1814924 w 1955910"/>
                  <a:gd name="connsiteY11" fmla="*/ 869039 h 969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55910" h="969733">
                    <a:moveTo>
                      <a:pt x="1814924" y="868849"/>
                    </a:moveTo>
                    <a:cubicBezTo>
                      <a:pt x="1815305" y="870181"/>
                      <a:pt x="1815781" y="871419"/>
                      <a:pt x="1816162" y="872751"/>
                    </a:cubicBezTo>
                    <a:cubicBezTo>
                      <a:pt x="1817589" y="876748"/>
                      <a:pt x="1818922" y="880746"/>
                      <a:pt x="1820255" y="884743"/>
                    </a:cubicBezTo>
                    <a:cubicBezTo>
                      <a:pt x="1838342" y="932521"/>
                      <a:pt x="1874232" y="968021"/>
                      <a:pt x="1924210" y="968021"/>
                    </a:cubicBezTo>
                    <a:lnTo>
                      <a:pt x="1924019" y="968021"/>
                    </a:lnTo>
                    <a:cubicBezTo>
                      <a:pt x="1935252" y="968306"/>
                      <a:pt x="1946010" y="968687"/>
                      <a:pt x="1955910" y="969734"/>
                    </a:cubicBezTo>
                    <a:cubicBezTo>
                      <a:pt x="1825586" y="414581"/>
                      <a:pt x="1326280" y="0"/>
                      <a:pt x="731777" y="0"/>
                    </a:cubicBezTo>
                    <a:cubicBezTo>
                      <a:pt x="458943" y="0"/>
                      <a:pt x="206291" y="87656"/>
                      <a:pt x="0" y="235843"/>
                    </a:cubicBezTo>
                    <a:cubicBezTo>
                      <a:pt x="189632" y="112306"/>
                      <a:pt x="415629" y="40164"/>
                      <a:pt x="658380" y="40164"/>
                    </a:cubicBezTo>
                    <a:cubicBezTo>
                      <a:pt x="1103329" y="40164"/>
                      <a:pt x="1492683" y="281907"/>
                      <a:pt x="1702592" y="640715"/>
                    </a:cubicBezTo>
                    <a:cubicBezTo>
                      <a:pt x="1748096" y="712192"/>
                      <a:pt x="1785889" y="788997"/>
                      <a:pt x="1814924" y="869896"/>
                    </a:cubicBezTo>
                    <a:lnTo>
                      <a:pt x="1814924" y="869039"/>
                    </a:ln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  <p:grpSp>
          <p:nvGrpSpPr>
            <p:cNvPr id="15" name="Graphique 8">
              <a:extLst>
                <a:ext uri="{FF2B5EF4-FFF2-40B4-BE49-F238E27FC236}">
                  <a16:creationId xmlns:a16="http://schemas.microsoft.com/office/drawing/2014/main" id="{BB30B6DA-06EB-9745-8C8A-3B0CEE33321A}"/>
                </a:ext>
              </a:extLst>
            </p:cNvPr>
            <p:cNvGrpSpPr/>
            <p:nvPr/>
          </p:nvGrpSpPr>
          <p:grpSpPr>
            <a:xfrm>
              <a:off x="5289529" y="3440391"/>
              <a:ext cx="1781985" cy="331397"/>
              <a:chOff x="5289529" y="3440391"/>
              <a:chExt cx="1781985" cy="331397"/>
            </a:xfrm>
            <a:grpFill/>
          </p:grpSpPr>
          <p:sp>
            <p:nvSpPr>
              <p:cNvPr id="80" name="Forme libre 79">
                <a:extLst>
                  <a:ext uri="{FF2B5EF4-FFF2-40B4-BE49-F238E27FC236}">
                    <a16:creationId xmlns:a16="http://schemas.microsoft.com/office/drawing/2014/main" id="{B993A25C-5C62-287B-48F8-E3D5223D488A}"/>
                  </a:ext>
                </a:extLst>
              </p:cNvPr>
              <p:cNvSpPr/>
              <p:nvPr/>
            </p:nvSpPr>
            <p:spPr>
              <a:xfrm>
                <a:off x="5289529" y="3449242"/>
                <a:ext cx="182682" cy="313409"/>
              </a:xfrm>
              <a:custGeom>
                <a:avLst/>
                <a:gdLst>
                  <a:gd name="connsiteX0" fmla="*/ 0 w 182682"/>
                  <a:gd name="connsiteY0" fmla="*/ 95 h 313409"/>
                  <a:gd name="connsiteX1" fmla="*/ 182682 w 182682"/>
                  <a:gd name="connsiteY1" fmla="*/ 95 h 313409"/>
                  <a:gd name="connsiteX2" fmla="*/ 182682 w 182682"/>
                  <a:gd name="connsiteY2" fmla="*/ 54250 h 313409"/>
                  <a:gd name="connsiteX3" fmla="*/ 63591 w 182682"/>
                  <a:gd name="connsiteY3" fmla="*/ 54250 h 313409"/>
                  <a:gd name="connsiteX4" fmla="*/ 63591 w 182682"/>
                  <a:gd name="connsiteY4" fmla="*/ 126773 h 313409"/>
                  <a:gd name="connsiteX5" fmla="*/ 164785 w 182682"/>
                  <a:gd name="connsiteY5" fmla="*/ 126773 h 313409"/>
                  <a:gd name="connsiteX6" fmla="*/ 164785 w 182682"/>
                  <a:gd name="connsiteY6" fmla="*/ 180927 h 313409"/>
                  <a:gd name="connsiteX7" fmla="*/ 63591 w 182682"/>
                  <a:gd name="connsiteY7" fmla="*/ 180927 h 313409"/>
                  <a:gd name="connsiteX8" fmla="*/ 63591 w 182682"/>
                  <a:gd name="connsiteY8" fmla="*/ 313410 h 313409"/>
                  <a:gd name="connsiteX9" fmla="*/ 0 w 182682"/>
                  <a:gd name="connsiteY9" fmla="*/ 313410 h 313409"/>
                  <a:gd name="connsiteX10" fmla="*/ 0 w 182682"/>
                  <a:gd name="connsiteY10" fmla="*/ 0 h 313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2682" h="313409">
                    <a:moveTo>
                      <a:pt x="0" y="95"/>
                    </a:moveTo>
                    <a:lnTo>
                      <a:pt x="182682" y="95"/>
                    </a:lnTo>
                    <a:lnTo>
                      <a:pt x="182682" y="54250"/>
                    </a:lnTo>
                    <a:lnTo>
                      <a:pt x="63591" y="54250"/>
                    </a:lnTo>
                    <a:lnTo>
                      <a:pt x="63591" y="126773"/>
                    </a:lnTo>
                    <a:lnTo>
                      <a:pt x="164785" y="126773"/>
                    </a:lnTo>
                    <a:lnTo>
                      <a:pt x="164785" y="180927"/>
                    </a:lnTo>
                    <a:lnTo>
                      <a:pt x="63591" y="180927"/>
                    </a:lnTo>
                    <a:lnTo>
                      <a:pt x="63591" y="313410"/>
                    </a:lnTo>
                    <a:lnTo>
                      <a:pt x="0" y="31341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81" name="Forme libre 80">
                <a:extLst>
                  <a:ext uri="{FF2B5EF4-FFF2-40B4-BE49-F238E27FC236}">
                    <a16:creationId xmlns:a16="http://schemas.microsoft.com/office/drawing/2014/main" id="{A1043235-E3E8-567D-9C6C-831FF2A702F3}"/>
                  </a:ext>
                </a:extLst>
              </p:cNvPr>
              <p:cNvSpPr/>
              <p:nvPr/>
            </p:nvSpPr>
            <p:spPr>
              <a:xfrm>
                <a:off x="5532756" y="3449242"/>
                <a:ext cx="255698" cy="313409"/>
              </a:xfrm>
              <a:custGeom>
                <a:avLst/>
                <a:gdLst>
                  <a:gd name="connsiteX0" fmla="*/ 0 w 255698"/>
                  <a:gd name="connsiteY0" fmla="*/ 95 h 313409"/>
                  <a:gd name="connsiteX1" fmla="*/ 95863 w 255698"/>
                  <a:gd name="connsiteY1" fmla="*/ 95 h 313409"/>
                  <a:gd name="connsiteX2" fmla="*/ 207338 w 255698"/>
                  <a:gd name="connsiteY2" fmla="*/ 93652 h 313409"/>
                  <a:gd name="connsiteX3" fmla="*/ 157170 w 255698"/>
                  <a:gd name="connsiteY3" fmla="*/ 174645 h 313409"/>
                  <a:gd name="connsiteX4" fmla="*/ 255698 w 255698"/>
                  <a:gd name="connsiteY4" fmla="*/ 313410 h 313409"/>
                  <a:gd name="connsiteX5" fmla="*/ 179541 w 255698"/>
                  <a:gd name="connsiteY5" fmla="*/ 313410 h 313409"/>
                  <a:gd name="connsiteX6" fmla="*/ 96244 w 255698"/>
                  <a:gd name="connsiteY6" fmla="*/ 186733 h 313409"/>
                  <a:gd name="connsiteX7" fmla="*/ 63591 w 255698"/>
                  <a:gd name="connsiteY7" fmla="*/ 186733 h 313409"/>
                  <a:gd name="connsiteX8" fmla="*/ 63591 w 255698"/>
                  <a:gd name="connsiteY8" fmla="*/ 313410 h 313409"/>
                  <a:gd name="connsiteX9" fmla="*/ 0 w 255698"/>
                  <a:gd name="connsiteY9" fmla="*/ 313410 h 313409"/>
                  <a:gd name="connsiteX10" fmla="*/ 0 w 255698"/>
                  <a:gd name="connsiteY10" fmla="*/ 0 h 313409"/>
                  <a:gd name="connsiteX11" fmla="*/ 63591 w 255698"/>
                  <a:gd name="connsiteY11" fmla="*/ 54250 h 313409"/>
                  <a:gd name="connsiteX12" fmla="*/ 63591 w 255698"/>
                  <a:gd name="connsiteY12" fmla="*/ 132578 h 313409"/>
                  <a:gd name="connsiteX13" fmla="*/ 99385 w 255698"/>
                  <a:gd name="connsiteY13" fmla="*/ 132578 h 313409"/>
                  <a:gd name="connsiteX14" fmla="*/ 141938 w 255698"/>
                  <a:gd name="connsiteY14" fmla="*/ 92700 h 313409"/>
                  <a:gd name="connsiteX15" fmla="*/ 99385 w 255698"/>
                  <a:gd name="connsiteY15" fmla="*/ 54154 h 313409"/>
                  <a:gd name="connsiteX16" fmla="*/ 63591 w 255698"/>
                  <a:gd name="connsiteY16" fmla="*/ 54154 h 313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5698" h="313409">
                    <a:moveTo>
                      <a:pt x="0" y="95"/>
                    </a:moveTo>
                    <a:lnTo>
                      <a:pt x="95863" y="95"/>
                    </a:lnTo>
                    <a:cubicBezTo>
                      <a:pt x="164881" y="95"/>
                      <a:pt x="207338" y="35500"/>
                      <a:pt x="207338" y="93652"/>
                    </a:cubicBezTo>
                    <a:cubicBezTo>
                      <a:pt x="207338" y="131246"/>
                      <a:pt x="188965" y="159513"/>
                      <a:pt x="157170" y="174645"/>
                    </a:cubicBezTo>
                    <a:lnTo>
                      <a:pt x="255698" y="313410"/>
                    </a:lnTo>
                    <a:lnTo>
                      <a:pt x="179541" y="313410"/>
                    </a:lnTo>
                    <a:lnTo>
                      <a:pt x="96244" y="186733"/>
                    </a:lnTo>
                    <a:lnTo>
                      <a:pt x="63591" y="186733"/>
                    </a:lnTo>
                    <a:lnTo>
                      <a:pt x="63591" y="313410"/>
                    </a:lnTo>
                    <a:lnTo>
                      <a:pt x="0" y="313410"/>
                    </a:lnTo>
                    <a:lnTo>
                      <a:pt x="0" y="0"/>
                    </a:lnTo>
                    <a:close/>
                    <a:moveTo>
                      <a:pt x="63591" y="54250"/>
                    </a:moveTo>
                    <a:lnTo>
                      <a:pt x="63591" y="132578"/>
                    </a:lnTo>
                    <a:lnTo>
                      <a:pt x="99385" y="132578"/>
                    </a:lnTo>
                    <a:cubicBezTo>
                      <a:pt x="126231" y="132578"/>
                      <a:pt x="141938" y="118207"/>
                      <a:pt x="141938" y="92700"/>
                    </a:cubicBezTo>
                    <a:cubicBezTo>
                      <a:pt x="141938" y="69002"/>
                      <a:pt x="126231" y="54154"/>
                      <a:pt x="99385" y="54154"/>
                    </a:cubicBezTo>
                    <a:lnTo>
                      <a:pt x="63591" y="54154"/>
                    </a:ln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82" name="Forme libre 81">
                <a:extLst>
                  <a:ext uri="{FF2B5EF4-FFF2-40B4-BE49-F238E27FC236}">
                    <a16:creationId xmlns:a16="http://schemas.microsoft.com/office/drawing/2014/main" id="{FFC9B813-0568-3857-A73B-762AB3E328E0}"/>
                  </a:ext>
                </a:extLst>
              </p:cNvPr>
              <p:cNvSpPr/>
              <p:nvPr/>
            </p:nvSpPr>
            <p:spPr>
              <a:xfrm>
                <a:off x="5806542" y="3449337"/>
                <a:ext cx="320527" cy="313409"/>
              </a:xfrm>
              <a:custGeom>
                <a:avLst/>
                <a:gdLst>
                  <a:gd name="connsiteX0" fmla="*/ 118520 w 320527"/>
                  <a:gd name="connsiteY0" fmla="*/ 0 h 313409"/>
                  <a:gd name="connsiteX1" fmla="*/ 201817 w 320527"/>
                  <a:gd name="connsiteY1" fmla="*/ 0 h 313409"/>
                  <a:gd name="connsiteX2" fmla="*/ 320527 w 320527"/>
                  <a:gd name="connsiteY2" fmla="*/ 313410 h 313409"/>
                  <a:gd name="connsiteX3" fmla="*/ 252938 w 320527"/>
                  <a:gd name="connsiteY3" fmla="*/ 313410 h 313409"/>
                  <a:gd name="connsiteX4" fmla="*/ 222951 w 320527"/>
                  <a:gd name="connsiteY4" fmla="*/ 231940 h 313409"/>
                  <a:gd name="connsiteX5" fmla="*/ 97577 w 320527"/>
                  <a:gd name="connsiteY5" fmla="*/ 231940 h 313409"/>
                  <a:gd name="connsiteX6" fmla="*/ 67590 w 320527"/>
                  <a:gd name="connsiteY6" fmla="*/ 313410 h 313409"/>
                  <a:gd name="connsiteX7" fmla="*/ 0 w 320527"/>
                  <a:gd name="connsiteY7" fmla="*/ 313410 h 313409"/>
                  <a:gd name="connsiteX8" fmla="*/ 118710 w 320527"/>
                  <a:gd name="connsiteY8" fmla="*/ 0 h 313409"/>
                  <a:gd name="connsiteX9" fmla="*/ 203150 w 320527"/>
                  <a:gd name="connsiteY9" fmla="*/ 177786 h 313409"/>
                  <a:gd name="connsiteX10" fmla="*/ 160121 w 320527"/>
                  <a:gd name="connsiteY10" fmla="*/ 60055 h 313409"/>
                  <a:gd name="connsiteX11" fmla="*/ 117092 w 320527"/>
                  <a:gd name="connsiteY11" fmla="*/ 177786 h 313409"/>
                  <a:gd name="connsiteX12" fmla="*/ 203054 w 320527"/>
                  <a:gd name="connsiteY12" fmla="*/ 177786 h 313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0527" h="313409">
                    <a:moveTo>
                      <a:pt x="118520" y="0"/>
                    </a:moveTo>
                    <a:lnTo>
                      <a:pt x="201817" y="0"/>
                    </a:lnTo>
                    <a:lnTo>
                      <a:pt x="320527" y="313410"/>
                    </a:lnTo>
                    <a:lnTo>
                      <a:pt x="252938" y="313410"/>
                    </a:lnTo>
                    <a:lnTo>
                      <a:pt x="222951" y="231940"/>
                    </a:lnTo>
                    <a:lnTo>
                      <a:pt x="97577" y="231940"/>
                    </a:lnTo>
                    <a:lnTo>
                      <a:pt x="67590" y="313410"/>
                    </a:lnTo>
                    <a:lnTo>
                      <a:pt x="0" y="313410"/>
                    </a:lnTo>
                    <a:lnTo>
                      <a:pt x="118710" y="0"/>
                    </a:lnTo>
                    <a:close/>
                    <a:moveTo>
                      <a:pt x="203150" y="177786"/>
                    </a:moveTo>
                    <a:lnTo>
                      <a:pt x="160121" y="60055"/>
                    </a:lnTo>
                    <a:lnTo>
                      <a:pt x="117092" y="177786"/>
                    </a:lnTo>
                    <a:lnTo>
                      <a:pt x="203054" y="177786"/>
                    </a:ln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83" name="Forme libre 82">
                <a:extLst>
                  <a:ext uri="{FF2B5EF4-FFF2-40B4-BE49-F238E27FC236}">
                    <a16:creationId xmlns:a16="http://schemas.microsoft.com/office/drawing/2014/main" id="{7D84DEC7-32AE-BF3E-F777-E243014EB951}"/>
                  </a:ext>
                </a:extLst>
              </p:cNvPr>
              <p:cNvSpPr/>
              <p:nvPr/>
            </p:nvSpPr>
            <p:spPr>
              <a:xfrm>
                <a:off x="6179903" y="3449337"/>
                <a:ext cx="285209" cy="313409"/>
              </a:xfrm>
              <a:custGeom>
                <a:avLst/>
                <a:gdLst>
                  <a:gd name="connsiteX0" fmla="*/ 0 w 285209"/>
                  <a:gd name="connsiteY0" fmla="*/ 0 h 313409"/>
                  <a:gd name="connsiteX1" fmla="*/ 81488 w 285209"/>
                  <a:gd name="connsiteY1" fmla="*/ 0 h 313409"/>
                  <a:gd name="connsiteX2" fmla="*/ 221618 w 285209"/>
                  <a:gd name="connsiteY2" fmla="*/ 224326 h 313409"/>
                  <a:gd name="connsiteX3" fmla="*/ 221618 w 285209"/>
                  <a:gd name="connsiteY3" fmla="*/ 0 h 313409"/>
                  <a:gd name="connsiteX4" fmla="*/ 285209 w 285209"/>
                  <a:gd name="connsiteY4" fmla="*/ 0 h 313409"/>
                  <a:gd name="connsiteX5" fmla="*/ 285209 w 285209"/>
                  <a:gd name="connsiteY5" fmla="*/ 313410 h 313409"/>
                  <a:gd name="connsiteX6" fmla="*/ 203721 w 285209"/>
                  <a:gd name="connsiteY6" fmla="*/ 313410 h 313409"/>
                  <a:gd name="connsiteX7" fmla="*/ 63591 w 285209"/>
                  <a:gd name="connsiteY7" fmla="*/ 88227 h 313409"/>
                  <a:gd name="connsiteX8" fmla="*/ 63591 w 285209"/>
                  <a:gd name="connsiteY8" fmla="*/ 313410 h 313409"/>
                  <a:gd name="connsiteX9" fmla="*/ 0 w 285209"/>
                  <a:gd name="connsiteY9" fmla="*/ 313410 h 313409"/>
                  <a:gd name="connsiteX10" fmla="*/ 0 w 285209"/>
                  <a:gd name="connsiteY10" fmla="*/ 0 h 313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5209" h="313409">
                    <a:moveTo>
                      <a:pt x="0" y="0"/>
                    </a:moveTo>
                    <a:lnTo>
                      <a:pt x="81488" y="0"/>
                    </a:lnTo>
                    <a:lnTo>
                      <a:pt x="221618" y="224326"/>
                    </a:lnTo>
                    <a:lnTo>
                      <a:pt x="221618" y="0"/>
                    </a:lnTo>
                    <a:lnTo>
                      <a:pt x="285209" y="0"/>
                    </a:lnTo>
                    <a:lnTo>
                      <a:pt x="285209" y="313410"/>
                    </a:lnTo>
                    <a:lnTo>
                      <a:pt x="203721" y="313410"/>
                    </a:lnTo>
                    <a:lnTo>
                      <a:pt x="63591" y="88227"/>
                    </a:lnTo>
                    <a:lnTo>
                      <a:pt x="63591" y="313410"/>
                    </a:lnTo>
                    <a:lnTo>
                      <a:pt x="0" y="31341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84" name="Forme libre 83">
                <a:extLst>
                  <a:ext uri="{FF2B5EF4-FFF2-40B4-BE49-F238E27FC236}">
                    <a16:creationId xmlns:a16="http://schemas.microsoft.com/office/drawing/2014/main" id="{747CE1F8-D770-0554-4882-D9D7FF19A783}"/>
                  </a:ext>
                </a:extLst>
              </p:cNvPr>
              <p:cNvSpPr/>
              <p:nvPr/>
            </p:nvSpPr>
            <p:spPr>
              <a:xfrm>
                <a:off x="6530607" y="3440391"/>
                <a:ext cx="298727" cy="331397"/>
              </a:xfrm>
              <a:custGeom>
                <a:avLst/>
                <a:gdLst>
                  <a:gd name="connsiteX0" fmla="*/ 248559 w 298727"/>
                  <a:gd name="connsiteY0" fmla="*/ 228800 h 331397"/>
                  <a:gd name="connsiteX1" fmla="*/ 298727 w 298727"/>
                  <a:gd name="connsiteY1" fmla="*/ 267345 h 331397"/>
                  <a:gd name="connsiteX2" fmla="*/ 166594 w 298727"/>
                  <a:gd name="connsiteY2" fmla="*/ 331398 h 331397"/>
                  <a:gd name="connsiteX3" fmla="*/ 0 w 298727"/>
                  <a:gd name="connsiteY3" fmla="*/ 165699 h 331397"/>
                  <a:gd name="connsiteX4" fmla="*/ 166594 w 298727"/>
                  <a:gd name="connsiteY4" fmla="*/ 0 h 331397"/>
                  <a:gd name="connsiteX5" fmla="*/ 298727 w 298727"/>
                  <a:gd name="connsiteY5" fmla="*/ 63577 h 331397"/>
                  <a:gd name="connsiteX6" fmla="*/ 248559 w 298727"/>
                  <a:gd name="connsiteY6" fmla="*/ 102503 h 331397"/>
                  <a:gd name="connsiteX7" fmla="*/ 166594 w 298727"/>
                  <a:gd name="connsiteY7" fmla="*/ 59484 h 331397"/>
                  <a:gd name="connsiteX8" fmla="*/ 65400 w 298727"/>
                  <a:gd name="connsiteY8" fmla="*/ 165604 h 331397"/>
                  <a:gd name="connsiteX9" fmla="*/ 166594 w 298727"/>
                  <a:gd name="connsiteY9" fmla="*/ 271723 h 331397"/>
                  <a:gd name="connsiteX10" fmla="*/ 248559 w 298727"/>
                  <a:gd name="connsiteY10" fmla="*/ 228705 h 331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8727" h="331397">
                    <a:moveTo>
                      <a:pt x="248559" y="228800"/>
                    </a:moveTo>
                    <a:lnTo>
                      <a:pt x="298727" y="267345"/>
                    </a:lnTo>
                    <a:cubicBezTo>
                      <a:pt x="270073" y="306272"/>
                      <a:pt x="223522" y="331398"/>
                      <a:pt x="166594" y="331398"/>
                    </a:cubicBezTo>
                    <a:cubicBezTo>
                      <a:pt x="67590" y="331398"/>
                      <a:pt x="0" y="255258"/>
                      <a:pt x="0" y="165699"/>
                    </a:cubicBezTo>
                    <a:cubicBezTo>
                      <a:pt x="0" y="76140"/>
                      <a:pt x="67590" y="0"/>
                      <a:pt x="166594" y="0"/>
                    </a:cubicBezTo>
                    <a:cubicBezTo>
                      <a:pt x="223427" y="0"/>
                      <a:pt x="270073" y="25507"/>
                      <a:pt x="298727" y="63577"/>
                    </a:cubicBezTo>
                    <a:lnTo>
                      <a:pt x="248559" y="102503"/>
                    </a:lnTo>
                    <a:cubicBezTo>
                      <a:pt x="230662" y="76996"/>
                      <a:pt x="202388" y="59484"/>
                      <a:pt x="166594" y="59484"/>
                    </a:cubicBezTo>
                    <a:cubicBezTo>
                      <a:pt x="107477" y="59484"/>
                      <a:pt x="65400" y="105644"/>
                      <a:pt x="65400" y="165604"/>
                    </a:cubicBezTo>
                    <a:cubicBezTo>
                      <a:pt x="65400" y="225564"/>
                      <a:pt x="107477" y="271723"/>
                      <a:pt x="166594" y="271723"/>
                    </a:cubicBezTo>
                    <a:cubicBezTo>
                      <a:pt x="202388" y="271723"/>
                      <a:pt x="230662" y="254307"/>
                      <a:pt x="248559" y="228705"/>
                    </a:cubicBez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85" name="Forme libre 84">
                <a:extLst>
                  <a:ext uri="{FF2B5EF4-FFF2-40B4-BE49-F238E27FC236}">
                    <a16:creationId xmlns:a16="http://schemas.microsoft.com/office/drawing/2014/main" id="{0E5FE376-D535-9CDB-05D3-706F5736AECE}"/>
                  </a:ext>
                </a:extLst>
              </p:cNvPr>
              <p:cNvSpPr/>
              <p:nvPr/>
            </p:nvSpPr>
            <p:spPr>
              <a:xfrm>
                <a:off x="6888832" y="3449242"/>
                <a:ext cx="182682" cy="313409"/>
              </a:xfrm>
              <a:custGeom>
                <a:avLst/>
                <a:gdLst>
                  <a:gd name="connsiteX0" fmla="*/ 0 w 182682"/>
                  <a:gd name="connsiteY0" fmla="*/ 95 h 313409"/>
                  <a:gd name="connsiteX1" fmla="*/ 182682 w 182682"/>
                  <a:gd name="connsiteY1" fmla="*/ 95 h 313409"/>
                  <a:gd name="connsiteX2" fmla="*/ 182682 w 182682"/>
                  <a:gd name="connsiteY2" fmla="*/ 54250 h 313409"/>
                  <a:gd name="connsiteX3" fmla="*/ 63591 w 182682"/>
                  <a:gd name="connsiteY3" fmla="*/ 54250 h 313409"/>
                  <a:gd name="connsiteX4" fmla="*/ 63591 w 182682"/>
                  <a:gd name="connsiteY4" fmla="*/ 126773 h 313409"/>
                  <a:gd name="connsiteX5" fmla="*/ 164785 w 182682"/>
                  <a:gd name="connsiteY5" fmla="*/ 126773 h 313409"/>
                  <a:gd name="connsiteX6" fmla="*/ 164785 w 182682"/>
                  <a:gd name="connsiteY6" fmla="*/ 180927 h 313409"/>
                  <a:gd name="connsiteX7" fmla="*/ 63591 w 182682"/>
                  <a:gd name="connsiteY7" fmla="*/ 180927 h 313409"/>
                  <a:gd name="connsiteX8" fmla="*/ 63591 w 182682"/>
                  <a:gd name="connsiteY8" fmla="*/ 259256 h 313409"/>
                  <a:gd name="connsiteX9" fmla="*/ 182682 w 182682"/>
                  <a:gd name="connsiteY9" fmla="*/ 259256 h 313409"/>
                  <a:gd name="connsiteX10" fmla="*/ 182682 w 182682"/>
                  <a:gd name="connsiteY10" fmla="*/ 313410 h 313409"/>
                  <a:gd name="connsiteX11" fmla="*/ 0 w 182682"/>
                  <a:gd name="connsiteY11" fmla="*/ 313410 h 313409"/>
                  <a:gd name="connsiteX12" fmla="*/ 0 w 182682"/>
                  <a:gd name="connsiteY12" fmla="*/ 0 h 313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2682" h="313409">
                    <a:moveTo>
                      <a:pt x="0" y="95"/>
                    </a:moveTo>
                    <a:lnTo>
                      <a:pt x="182682" y="95"/>
                    </a:lnTo>
                    <a:lnTo>
                      <a:pt x="182682" y="54250"/>
                    </a:lnTo>
                    <a:lnTo>
                      <a:pt x="63591" y="54250"/>
                    </a:lnTo>
                    <a:lnTo>
                      <a:pt x="63591" y="126773"/>
                    </a:lnTo>
                    <a:lnTo>
                      <a:pt x="164785" y="126773"/>
                    </a:lnTo>
                    <a:lnTo>
                      <a:pt x="164785" y="180927"/>
                    </a:lnTo>
                    <a:lnTo>
                      <a:pt x="63591" y="180927"/>
                    </a:lnTo>
                    <a:lnTo>
                      <a:pt x="63591" y="259256"/>
                    </a:lnTo>
                    <a:lnTo>
                      <a:pt x="182682" y="259256"/>
                    </a:lnTo>
                    <a:lnTo>
                      <a:pt x="182682" y="313410"/>
                    </a:lnTo>
                    <a:lnTo>
                      <a:pt x="0" y="31341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  <p:grpSp>
          <p:nvGrpSpPr>
            <p:cNvPr id="16" name="Graphique 8">
              <a:extLst>
                <a:ext uri="{FF2B5EF4-FFF2-40B4-BE49-F238E27FC236}">
                  <a16:creationId xmlns:a16="http://schemas.microsoft.com/office/drawing/2014/main" id="{52D39C8D-A142-C512-97B3-6F9DA2F67A81}"/>
                </a:ext>
              </a:extLst>
            </p:cNvPr>
            <p:cNvGrpSpPr/>
            <p:nvPr/>
          </p:nvGrpSpPr>
          <p:grpSpPr>
            <a:xfrm>
              <a:off x="5524569" y="3858493"/>
              <a:ext cx="2324892" cy="662224"/>
              <a:chOff x="5524569" y="3858493"/>
              <a:chExt cx="2324892" cy="662224"/>
            </a:xfrm>
            <a:grpFill/>
          </p:grpSpPr>
          <p:sp>
            <p:nvSpPr>
              <p:cNvPr id="17" name="Forme libre 16">
                <a:extLst>
                  <a:ext uri="{FF2B5EF4-FFF2-40B4-BE49-F238E27FC236}">
                    <a16:creationId xmlns:a16="http://schemas.microsoft.com/office/drawing/2014/main" id="{AB9A07D4-DC53-01BD-7071-B17DD3884178}"/>
                  </a:ext>
                </a:extLst>
              </p:cNvPr>
              <p:cNvSpPr/>
              <p:nvPr/>
            </p:nvSpPr>
            <p:spPr>
              <a:xfrm>
                <a:off x="7191843" y="4240904"/>
                <a:ext cx="131847" cy="215855"/>
              </a:xfrm>
              <a:custGeom>
                <a:avLst/>
                <a:gdLst>
                  <a:gd name="connsiteX0" fmla="*/ 5140 w 131847"/>
                  <a:gd name="connsiteY0" fmla="*/ 25602 h 215855"/>
                  <a:gd name="connsiteX1" fmla="*/ 111380 w 131847"/>
                  <a:gd name="connsiteY1" fmla="*/ 199581 h 215855"/>
                  <a:gd name="connsiteX2" fmla="*/ 131847 w 131847"/>
                  <a:gd name="connsiteY2" fmla="*/ 215856 h 215855"/>
                  <a:gd name="connsiteX3" fmla="*/ 0 w 131847"/>
                  <a:gd name="connsiteY3" fmla="*/ 0 h 215855"/>
                  <a:gd name="connsiteX4" fmla="*/ 5140 w 131847"/>
                  <a:gd name="connsiteY4" fmla="*/ 25602 h 215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847" h="215855">
                    <a:moveTo>
                      <a:pt x="5140" y="25602"/>
                    </a:moveTo>
                    <a:lnTo>
                      <a:pt x="111380" y="199581"/>
                    </a:lnTo>
                    <a:cubicBezTo>
                      <a:pt x="117948" y="205292"/>
                      <a:pt x="124803" y="210716"/>
                      <a:pt x="131847" y="215856"/>
                    </a:cubicBezTo>
                    <a:lnTo>
                      <a:pt x="0" y="0"/>
                    </a:lnTo>
                    <a:cubicBezTo>
                      <a:pt x="1333" y="8661"/>
                      <a:pt x="3141" y="17131"/>
                      <a:pt x="5140" y="25602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8" name="Forme libre 17">
                <a:extLst>
                  <a:ext uri="{FF2B5EF4-FFF2-40B4-BE49-F238E27FC236}">
                    <a16:creationId xmlns:a16="http://schemas.microsoft.com/office/drawing/2014/main" id="{718482B7-3BA3-3BBE-5B69-683C5A328FA7}"/>
                  </a:ext>
                </a:extLst>
              </p:cNvPr>
              <p:cNvSpPr/>
              <p:nvPr/>
            </p:nvSpPr>
            <p:spPr>
              <a:xfrm>
                <a:off x="7191463" y="4124601"/>
                <a:ext cx="183253" cy="362995"/>
              </a:xfrm>
              <a:custGeom>
                <a:avLst/>
                <a:gdLst>
                  <a:gd name="connsiteX0" fmla="*/ 0 w 183253"/>
                  <a:gd name="connsiteY0" fmla="*/ 14847 h 362995"/>
                  <a:gd name="connsiteX1" fmla="*/ 169831 w 183253"/>
                  <a:gd name="connsiteY1" fmla="*/ 356048 h 362995"/>
                  <a:gd name="connsiteX2" fmla="*/ 183254 w 183253"/>
                  <a:gd name="connsiteY2" fmla="*/ 362996 h 362995"/>
                  <a:gd name="connsiteX3" fmla="*/ 2570 w 183253"/>
                  <a:gd name="connsiteY3" fmla="*/ 0 h 362995"/>
                  <a:gd name="connsiteX4" fmla="*/ 0 w 183253"/>
                  <a:gd name="connsiteY4" fmla="*/ 14942 h 362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253" h="362995">
                    <a:moveTo>
                      <a:pt x="0" y="14847"/>
                    </a:moveTo>
                    <a:lnTo>
                      <a:pt x="169831" y="356048"/>
                    </a:lnTo>
                    <a:cubicBezTo>
                      <a:pt x="174210" y="358428"/>
                      <a:pt x="178779" y="360712"/>
                      <a:pt x="183254" y="362996"/>
                    </a:cubicBezTo>
                    <a:lnTo>
                      <a:pt x="2570" y="0"/>
                    </a:lnTo>
                    <a:cubicBezTo>
                      <a:pt x="1618" y="4949"/>
                      <a:pt x="761" y="9898"/>
                      <a:pt x="0" y="14942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9" name="Forme libre 18">
                <a:extLst>
                  <a:ext uri="{FF2B5EF4-FFF2-40B4-BE49-F238E27FC236}">
                    <a16:creationId xmlns:a16="http://schemas.microsoft.com/office/drawing/2014/main" id="{67650B6F-A488-6398-1D88-BDA7F77353CC}"/>
                  </a:ext>
                </a:extLst>
              </p:cNvPr>
              <p:cNvSpPr/>
              <p:nvPr/>
            </p:nvSpPr>
            <p:spPr>
              <a:xfrm>
                <a:off x="7220497" y="4034566"/>
                <a:ext cx="189631" cy="467592"/>
              </a:xfrm>
              <a:custGeom>
                <a:avLst/>
                <a:gdLst>
                  <a:gd name="connsiteX0" fmla="*/ 0 w 189631"/>
                  <a:gd name="connsiteY0" fmla="*/ 10660 h 467592"/>
                  <a:gd name="connsiteX1" fmla="*/ 178303 w 189631"/>
                  <a:gd name="connsiteY1" fmla="*/ 463405 h 467592"/>
                  <a:gd name="connsiteX2" fmla="*/ 189632 w 189631"/>
                  <a:gd name="connsiteY2" fmla="*/ 467593 h 467592"/>
                  <a:gd name="connsiteX3" fmla="*/ 5522 w 189631"/>
                  <a:gd name="connsiteY3" fmla="*/ 0 h 467592"/>
                  <a:gd name="connsiteX4" fmla="*/ 95 w 189631"/>
                  <a:gd name="connsiteY4" fmla="*/ 10660 h 467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631" h="467592">
                    <a:moveTo>
                      <a:pt x="0" y="10660"/>
                    </a:moveTo>
                    <a:lnTo>
                      <a:pt x="178303" y="463405"/>
                    </a:lnTo>
                    <a:cubicBezTo>
                      <a:pt x="182016" y="464833"/>
                      <a:pt x="185824" y="466260"/>
                      <a:pt x="189632" y="467593"/>
                    </a:cubicBezTo>
                    <a:lnTo>
                      <a:pt x="5522" y="0"/>
                    </a:lnTo>
                    <a:cubicBezTo>
                      <a:pt x="3618" y="3522"/>
                      <a:pt x="1809" y="7043"/>
                      <a:pt x="95" y="1066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0" name="Forme libre 19">
                <a:extLst>
                  <a:ext uri="{FF2B5EF4-FFF2-40B4-BE49-F238E27FC236}">
                    <a16:creationId xmlns:a16="http://schemas.microsoft.com/office/drawing/2014/main" id="{B71BD907-91D6-EE14-BB9E-7441C237C5DA}"/>
                  </a:ext>
                </a:extLst>
              </p:cNvPr>
              <p:cNvSpPr/>
              <p:nvPr/>
            </p:nvSpPr>
            <p:spPr>
              <a:xfrm>
                <a:off x="7269333" y="3963470"/>
                <a:ext cx="169545" cy="547348"/>
              </a:xfrm>
              <a:custGeom>
                <a:avLst/>
                <a:gdLst>
                  <a:gd name="connsiteX0" fmla="*/ 0 w 169545"/>
                  <a:gd name="connsiteY0" fmla="*/ 7804 h 547348"/>
                  <a:gd name="connsiteX1" fmla="*/ 159359 w 169545"/>
                  <a:gd name="connsiteY1" fmla="*/ 544589 h 547348"/>
                  <a:gd name="connsiteX2" fmla="*/ 169545 w 169545"/>
                  <a:gd name="connsiteY2" fmla="*/ 547349 h 547348"/>
                  <a:gd name="connsiteX3" fmla="*/ 7044 w 169545"/>
                  <a:gd name="connsiteY3" fmla="*/ 0 h 547348"/>
                  <a:gd name="connsiteX4" fmla="*/ 0 w 169545"/>
                  <a:gd name="connsiteY4" fmla="*/ 7900 h 547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545" h="547348">
                    <a:moveTo>
                      <a:pt x="0" y="7804"/>
                    </a:moveTo>
                    <a:lnTo>
                      <a:pt x="159359" y="544589"/>
                    </a:lnTo>
                    <a:cubicBezTo>
                      <a:pt x="162691" y="545541"/>
                      <a:pt x="166118" y="546492"/>
                      <a:pt x="169545" y="547349"/>
                    </a:cubicBezTo>
                    <a:lnTo>
                      <a:pt x="7044" y="0"/>
                    </a:lnTo>
                    <a:cubicBezTo>
                      <a:pt x="4665" y="2570"/>
                      <a:pt x="2285" y="5235"/>
                      <a:pt x="0" y="790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1" name="Forme libre 20">
                <a:extLst>
                  <a:ext uri="{FF2B5EF4-FFF2-40B4-BE49-F238E27FC236}">
                    <a16:creationId xmlns:a16="http://schemas.microsoft.com/office/drawing/2014/main" id="{73FEF9FD-FBED-8A34-96E2-C94FB46DC505}"/>
                  </a:ext>
                </a:extLst>
              </p:cNvPr>
              <p:cNvSpPr/>
              <p:nvPr/>
            </p:nvSpPr>
            <p:spPr>
              <a:xfrm>
                <a:off x="7331973" y="3910077"/>
                <a:ext cx="132132" cy="605976"/>
              </a:xfrm>
              <a:custGeom>
                <a:avLst/>
                <a:gdLst>
                  <a:gd name="connsiteX0" fmla="*/ 132133 w 132132"/>
                  <a:gd name="connsiteY0" fmla="*/ 605977 h 605976"/>
                  <a:gd name="connsiteX1" fmla="*/ 8091 w 132132"/>
                  <a:gd name="connsiteY1" fmla="*/ 0 h 605976"/>
                  <a:gd name="connsiteX2" fmla="*/ 0 w 132132"/>
                  <a:gd name="connsiteY2" fmla="*/ 5330 h 605976"/>
                  <a:gd name="connsiteX3" fmla="*/ 122613 w 132132"/>
                  <a:gd name="connsiteY3" fmla="*/ 604264 h 605976"/>
                  <a:gd name="connsiteX4" fmla="*/ 132133 w 132132"/>
                  <a:gd name="connsiteY4" fmla="*/ 605977 h 605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132" h="605976">
                    <a:moveTo>
                      <a:pt x="132133" y="605977"/>
                    </a:moveTo>
                    <a:lnTo>
                      <a:pt x="8091" y="0"/>
                    </a:lnTo>
                    <a:cubicBezTo>
                      <a:pt x="5331" y="1713"/>
                      <a:pt x="2665" y="3522"/>
                      <a:pt x="0" y="5330"/>
                    </a:cubicBezTo>
                    <a:lnTo>
                      <a:pt x="122613" y="604264"/>
                    </a:lnTo>
                    <a:cubicBezTo>
                      <a:pt x="125755" y="604930"/>
                      <a:pt x="128896" y="605406"/>
                      <a:pt x="132133" y="605977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2" name="Forme libre 21">
                <a:extLst>
                  <a:ext uri="{FF2B5EF4-FFF2-40B4-BE49-F238E27FC236}">
                    <a16:creationId xmlns:a16="http://schemas.microsoft.com/office/drawing/2014/main" id="{B8707D9B-23E2-2E19-5F00-8C66642FD210}"/>
                  </a:ext>
                </a:extLst>
              </p:cNvPr>
              <p:cNvSpPr/>
              <p:nvPr/>
            </p:nvSpPr>
            <p:spPr>
              <a:xfrm>
                <a:off x="7404132" y="3874958"/>
                <a:ext cx="83201" cy="644236"/>
              </a:xfrm>
              <a:custGeom>
                <a:avLst/>
                <a:gdLst>
                  <a:gd name="connsiteX0" fmla="*/ 83202 w 83201"/>
                  <a:gd name="connsiteY0" fmla="*/ 644237 h 644236"/>
                  <a:gd name="connsiteX1" fmla="*/ 8663 w 83201"/>
                  <a:gd name="connsiteY1" fmla="*/ 0 h 644236"/>
                  <a:gd name="connsiteX2" fmla="*/ 0 w 83201"/>
                  <a:gd name="connsiteY2" fmla="*/ 3046 h 644236"/>
                  <a:gd name="connsiteX3" fmla="*/ 74063 w 83201"/>
                  <a:gd name="connsiteY3" fmla="*/ 643190 h 644236"/>
                  <a:gd name="connsiteX4" fmla="*/ 83202 w 83201"/>
                  <a:gd name="connsiteY4" fmla="*/ 644237 h 644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201" h="644236">
                    <a:moveTo>
                      <a:pt x="83202" y="644237"/>
                    </a:moveTo>
                    <a:lnTo>
                      <a:pt x="8663" y="0"/>
                    </a:lnTo>
                    <a:cubicBezTo>
                      <a:pt x="5712" y="952"/>
                      <a:pt x="2856" y="1999"/>
                      <a:pt x="0" y="3046"/>
                    </a:cubicBezTo>
                    <a:lnTo>
                      <a:pt x="74063" y="643190"/>
                    </a:lnTo>
                    <a:cubicBezTo>
                      <a:pt x="77109" y="643570"/>
                      <a:pt x="80156" y="643951"/>
                      <a:pt x="83202" y="644237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3" name="Forme libre 22">
                <a:extLst>
                  <a:ext uri="{FF2B5EF4-FFF2-40B4-BE49-F238E27FC236}">
                    <a16:creationId xmlns:a16="http://schemas.microsoft.com/office/drawing/2014/main" id="{5D33A8A7-202B-62A4-CDC4-930D71A59BA8}"/>
                  </a:ext>
                </a:extLst>
              </p:cNvPr>
              <p:cNvSpPr/>
              <p:nvPr/>
            </p:nvSpPr>
            <p:spPr>
              <a:xfrm>
                <a:off x="7481622" y="3858683"/>
                <a:ext cx="27892" cy="661844"/>
              </a:xfrm>
              <a:custGeom>
                <a:avLst/>
                <a:gdLst>
                  <a:gd name="connsiteX0" fmla="*/ 27893 w 27892"/>
                  <a:gd name="connsiteY0" fmla="*/ 661844 h 661844"/>
                  <a:gd name="connsiteX1" fmla="*/ 8949 w 27892"/>
                  <a:gd name="connsiteY1" fmla="*/ 0 h 661844"/>
                  <a:gd name="connsiteX2" fmla="*/ 0 w 27892"/>
                  <a:gd name="connsiteY2" fmla="*/ 857 h 661844"/>
                  <a:gd name="connsiteX3" fmla="*/ 18944 w 27892"/>
                  <a:gd name="connsiteY3" fmla="*/ 661559 h 661844"/>
                  <a:gd name="connsiteX4" fmla="*/ 27893 w 27892"/>
                  <a:gd name="connsiteY4" fmla="*/ 661844 h 661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92" h="661844">
                    <a:moveTo>
                      <a:pt x="27893" y="661844"/>
                    </a:moveTo>
                    <a:lnTo>
                      <a:pt x="8949" y="0"/>
                    </a:lnTo>
                    <a:cubicBezTo>
                      <a:pt x="5997" y="286"/>
                      <a:pt x="2951" y="571"/>
                      <a:pt x="0" y="857"/>
                    </a:cubicBezTo>
                    <a:lnTo>
                      <a:pt x="18944" y="661559"/>
                    </a:lnTo>
                    <a:cubicBezTo>
                      <a:pt x="21895" y="661749"/>
                      <a:pt x="24942" y="661749"/>
                      <a:pt x="27893" y="661844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4" name="Forme libre 23">
                <a:extLst>
                  <a:ext uri="{FF2B5EF4-FFF2-40B4-BE49-F238E27FC236}">
                    <a16:creationId xmlns:a16="http://schemas.microsoft.com/office/drawing/2014/main" id="{EA81B176-D01E-8C5D-9EFA-CC326AE095F8}"/>
                  </a:ext>
                </a:extLst>
              </p:cNvPr>
              <p:cNvSpPr/>
              <p:nvPr/>
            </p:nvSpPr>
            <p:spPr>
              <a:xfrm>
                <a:off x="7522461" y="3859920"/>
                <a:ext cx="47312" cy="660797"/>
              </a:xfrm>
              <a:custGeom>
                <a:avLst/>
                <a:gdLst>
                  <a:gd name="connsiteX0" fmla="*/ 9044 w 47312"/>
                  <a:gd name="connsiteY0" fmla="*/ 660512 h 660797"/>
                  <a:gd name="connsiteX1" fmla="*/ 47313 w 47312"/>
                  <a:gd name="connsiteY1" fmla="*/ 1142 h 660797"/>
                  <a:gd name="connsiteX2" fmla="*/ 38364 w 47312"/>
                  <a:gd name="connsiteY2" fmla="*/ 0 h 660797"/>
                  <a:gd name="connsiteX3" fmla="*/ 0 w 47312"/>
                  <a:gd name="connsiteY3" fmla="*/ 660797 h 660797"/>
                  <a:gd name="connsiteX4" fmla="*/ 9044 w 47312"/>
                  <a:gd name="connsiteY4" fmla="*/ 660607 h 660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312" h="660797">
                    <a:moveTo>
                      <a:pt x="9044" y="660512"/>
                    </a:moveTo>
                    <a:lnTo>
                      <a:pt x="47313" y="1142"/>
                    </a:lnTo>
                    <a:cubicBezTo>
                      <a:pt x="44362" y="666"/>
                      <a:pt x="41411" y="381"/>
                      <a:pt x="38364" y="0"/>
                    </a:cubicBezTo>
                    <a:lnTo>
                      <a:pt x="0" y="660797"/>
                    </a:lnTo>
                    <a:cubicBezTo>
                      <a:pt x="3046" y="660797"/>
                      <a:pt x="5997" y="660702"/>
                      <a:pt x="9044" y="660607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5" name="Forme libre 24">
                <a:extLst>
                  <a:ext uri="{FF2B5EF4-FFF2-40B4-BE49-F238E27FC236}">
                    <a16:creationId xmlns:a16="http://schemas.microsoft.com/office/drawing/2014/main" id="{D1474836-B17D-B5D7-FEAD-1491EF213286}"/>
                  </a:ext>
                </a:extLst>
              </p:cNvPr>
              <p:cNvSpPr/>
              <p:nvPr/>
            </p:nvSpPr>
            <p:spPr>
              <a:xfrm>
                <a:off x="7544833" y="3879241"/>
                <a:ext cx="101860" cy="640524"/>
              </a:xfrm>
              <a:custGeom>
                <a:avLst/>
                <a:gdLst>
                  <a:gd name="connsiteX0" fmla="*/ 9139 w 101860"/>
                  <a:gd name="connsiteY0" fmla="*/ 639764 h 640524"/>
                  <a:gd name="connsiteX1" fmla="*/ 101861 w 101860"/>
                  <a:gd name="connsiteY1" fmla="*/ 3331 h 640524"/>
                  <a:gd name="connsiteX2" fmla="*/ 93293 w 101860"/>
                  <a:gd name="connsiteY2" fmla="*/ 0 h 640524"/>
                  <a:gd name="connsiteX3" fmla="*/ 0 w 101860"/>
                  <a:gd name="connsiteY3" fmla="*/ 640525 h 640524"/>
                  <a:gd name="connsiteX4" fmla="*/ 9139 w 101860"/>
                  <a:gd name="connsiteY4" fmla="*/ 639764 h 640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860" h="640524">
                    <a:moveTo>
                      <a:pt x="9139" y="639764"/>
                    </a:moveTo>
                    <a:lnTo>
                      <a:pt x="101861" y="3331"/>
                    </a:lnTo>
                    <a:cubicBezTo>
                      <a:pt x="99004" y="2189"/>
                      <a:pt x="96149" y="1047"/>
                      <a:pt x="93293" y="0"/>
                    </a:cubicBezTo>
                    <a:lnTo>
                      <a:pt x="0" y="640525"/>
                    </a:lnTo>
                    <a:cubicBezTo>
                      <a:pt x="3046" y="640335"/>
                      <a:pt x="6093" y="640144"/>
                      <a:pt x="9139" y="639764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6" name="Forme libre 25">
                <a:extLst>
                  <a:ext uri="{FF2B5EF4-FFF2-40B4-BE49-F238E27FC236}">
                    <a16:creationId xmlns:a16="http://schemas.microsoft.com/office/drawing/2014/main" id="{B60987A2-2FD4-FF53-C841-D98F087EB4D9}"/>
                  </a:ext>
                </a:extLst>
              </p:cNvPr>
              <p:cNvSpPr/>
              <p:nvPr/>
            </p:nvSpPr>
            <p:spPr>
              <a:xfrm>
                <a:off x="7568156" y="3917025"/>
                <a:ext cx="149268" cy="600170"/>
              </a:xfrm>
              <a:custGeom>
                <a:avLst/>
                <a:gdLst>
                  <a:gd name="connsiteX0" fmla="*/ 9615 w 149268"/>
                  <a:gd name="connsiteY0" fmla="*/ 598553 h 600170"/>
                  <a:gd name="connsiteX1" fmla="*/ 149268 w 149268"/>
                  <a:gd name="connsiteY1" fmla="*/ 5615 h 600170"/>
                  <a:gd name="connsiteX2" fmla="*/ 141367 w 149268"/>
                  <a:gd name="connsiteY2" fmla="*/ 0 h 600170"/>
                  <a:gd name="connsiteX3" fmla="*/ 0 w 149268"/>
                  <a:gd name="connsiteY3" fmla="*/ 600171 h 600170"/>
                  <a:gd name="connsiteX4" fmla="*/ 9615 w 149268"/>
                  <a:gd name="connsiteY4" fmla="*/ 598553 h 60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9268" h="600170">
                    <a:moveTo>
                      <a:pt x="9615" y="598553"/>
                    </a:moveTo>
                    <a:lnTo>
                      <a:pt x="149268" y="5615"/>
                    </a:lnTo>
                    <a:cubicBezTo>
                      <a:pt x="146698" y="3712"/>
                      <a:pt x="144032" y="1808"/>
                      <a:pt x="141367" y="0"/>
                    </a:cubicBezTo>
                    <a:lnTo>
                      <a:pt x="0" y="600171"/>
                    </a:lnTo>
                    <a:cubicBezTo>
                      <a:pt x="3237" y="599695"/>
                      <a:pt x="6378" y="599124"/>
                      <a:pt x="9615" y="598553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7" name="Forme libre 26">
                <a:extLst>
                  <a:ext uri="{FF2B5EF4-FFF2-40B4-BE49-F238E27FC236}">
                    <a16:creationId xmlns:a16="http://schemas.microsoft.com/office/drawing/2014/main" id="{547C3CF5-AD22-71F2-BD49-D112F629BD9F}"/>
                  </a:ext>
                </a:extLst>
              </p:cNvPr>
              <p:cNvSpPr/>
              <p:nvPr/>
            </p:nvSpPr>
            <p:spPr>
              <a:xfrm>
                <a:off x="7593764" y="3972988"/>
                <a:ext cx="184300" cy="539449"/>
              </a:xfrm>
              <a:custGeom>
                <a:avLst/>
                <a:gdLst>
                  <a:gd name="connsiteX0" fmla="*/ 10186 w 184300"/>
                  <a:gd name="connsiteY0" fmla="*/ 536975 h 539449"/>
                  <a:gd name="connsiteX1" fmla="*/ 184301 w 184300"/>
                  <a:gd name="connsiteY1" fmla="*/ 8090 h 539449"/>
                  <a:gd name="connsiteX2" fmla="*/ 177542 w 184300"/>
                  <a:gd name="connsiteY2" fmla="*/ 0 h 539449"/>
                  <a:gd name="connsiteX3" fmla="*/ 0 w 184300"/>
                  <a:gd name="connsiteY3" fmla="*/ 539450 h 539449"/>
                  <a:gd name="connsiteX4" fmla="*/ 10281 w 184300"/>
                  <a:gd name="connsiteY4" fmla="*/ 536975 h 539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300" h="539449">
                    <a:moveTo>
                      <a:pt x="10186" y="536975"/>
                    </a:moveTo>
                    <a:lnTo>
                      <a:pt x="184301" y="8090"/>
                    </a:lnTo>
                    <a:cubicBezTo>
                      <a:pt x="182111" y="5330"/>
                      <a:pt x="179826" y="2665"/>
                      <a:pt x="177542" y="0"/>
                    </a:cubicBezTo>
                    <a:lnTo>
                      <a:pt x="0" y="539450"/>
                    </a:lnTo>
                    <a:cubicBezTo>
                      <a:pt x="3427" y="538688"/>
                      <a:pt x="6854" y="537927"/>
                      <a:pt x="10281" y="536975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8" name="Forme libre 27">
                <a:extLst>
                  <a:ext uri="{FF2B5EF4-FFF2-40B4-BE49-F238E27FC236}">
                    <a16:creationId xmlns:a16="http://schemas.microsoft.com/office/drawing/2014/main" id="{931E581B-1F2A-8505-ABD8-779A2625F32D}"/>
                  </a:ext>
                </a:extLst>
              </p:cNvPr>
              <p:cNvSpPr/>
              <p:nvPr/>
            </p:nvSpPr>
            <p:spPr>
              <a:xfrm>
                <a:off x="7622894" y="4046082"/>
                <a:ext cx="201245" cy="458170"/>
              </a:xfrm>
              <a:custGeom>
                <a:avLst/>
                <a:gdLst>
                  <a:gd name="connsiteX0" fmla="*/ 11423 w 201245"/>
                  <a:gd name="connsiteY0" fmla="*/ 454268 h 458170"/>
                  <a:gd name="connsiteX1" fmla="*/ 201246 w 201245"/>
                  <a:gd name="connsiteY1" fmla="*/ 11040 h 458170"/>
                  <a:gd name="connsiteX2" fmla="*/ 196200 w 201245"/>
                  <a:gd name="connsiteY2" fmla="*/ 0 h 458170"/>
                  <a:gd name="connsiteX3" fmla="*/ 0 w 201245"/>
                  <a:gd name="connsiteY3" fmla="*/ 458170 h 458170"/>
                  <a:gd name="connsiteX4" fmla="*/ 11423 w 201245"/>
                  <a:gd name="connsiteY4" fmla="*/ 454268 h 458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1245" h="458170">
                    <a:moveTo>
                      <a:pt x="11423" y="454268"/>
                    </a:moveTo>
                    <a:lnTo>
                      <a:pt x="201246" y="11040"/>
                    </a:lnTo>
                    <a:cubicBezTo>
                      <a:pt x="199627" y="7328"/>
                      <a:pt x="198009" y="3617"/>
                      <a:pt x="196200" y="0"/>
                    </a:cubicBezTo>
                    <a:lnTo>
                      <a:pt x="0" y="458170"/>
                    </a:lnTo>
                    <a:cubicBezTo>
                      <a:pt x="3808" y="456933"/>
                      <a:pt x="7616" y="455696"/>
                      <a:pt x="11423" y="454268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9" name="Forme libre 28">
                <a:extLst>
                  <a:ext uri="{FF2B5EF4-FFF2-40B4-BE49-F238E27FC236}">
                    <a16:creationId xmlns:a16="http://schemas.microsoft.com/office/drawing/2014/main" id="{FE3F5F02-08AB-C5AC-25D5-360F1E518640}"/>
                  </a:ext>
                </a:extLst>
              </p:cNvPr>
              <p:cNvSpPr/>
              <p:nvPr/>
            </p:nvSpPr>
            <p:spPr>
              <a:xfrm>
                <a:off x="7659068" y="4137925"/>
                <a:ext cx="190393" cy="352145"/>
              </a:xfrm>
              <a:custGeom>
                <a:avLst/>
                <a:gdLst>
                  <a:gd name="connsiteX0" fmla="*/ 13899 w 190393"/>
                  <a:gd name="connsiteY0" fmla="*/ 345293 h 352145"/>
                  <a:gd name="connsiteX1" fmla="*/ 190393 w 190393"/>
                  <a:gd name="connsiteY1" fmla="*/ 15323 h 352145"/>
                  <a:gd name="connsiteX2" fmla="*/ 188394 w 190393"/>
                  <a:gd name="connsiteY2" fmla="*/ 0 h 352145"/>
                  <a:gd name="connsiteX3" fmla="*/ 0 w 190393"/>
                  <a:gd name="connsiteY3" fmla="*/ 352146 h 352145"/>
                  <a:gd name="connsiteX4" fmla="*/ 13804 w 190393"/>
                  <a:gd name="connsiteY4" fmla="*/ 345293 h 352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393" h="352145">
                    <a:moveTo>
                      <a:pt x="13899" y="345293"/>
                    </a:moveTo>
                    <a:lnTo>
                      <a:pt x="190393" y="15323"/>
                    </a:lnTo>
                    <a:cubicBezTo>
                      <a:pt x="189822" y="10184"/>
                      <a:pt x="189156" y="5044"/>
                      <a:pt x="188394" y="0"/>
                    </a:cubicBezTo>
                    <a:lnTo>
                      <a:pt x="0" y="352146"/>
                    </a:lnTo>
                    <a:cubicBezTo>
                      <a:pt x="4665" y="349957"/>
                      <a:pt x="9234" y="347673"/>
                      <a:pt x="13804" y="345293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0" name="Forme libre 29">
                <a:extLst>
                  <a:ext uri="{FF2B5EF4-FFF2-40B4-BE49-F238E27FC236}">
                    <a16:creationId xmlns:a16="http://schemas.microsoft.com/office/drawing/2014/main" id="{F1E36364-02CA-2684-CDCB-B050A2F3826E}"/>
                  </a:ext>
                </a:extLst>
              </p:cNvPr>
              <p:cNvSpPr/>
              <p:nvPr/>
            </p:nvSpPr>
            <p:spPr>
              <a:xfrm>
                <a:off x="7712379" y="4256132"/>
                <a:ext cx="132227" cy="202817"/>
              </a:xfrm>
              <a:custGeom>
                <a:avLst/>
                <a:gdLst>
                  <a:gd name="connsiteX0" fmla="*/ 21800 w 132227"/>
                  <a:gd name="connsiteY0" fmla="*/ 185876 h 202817"/>
                  <a:gd name="connsiteX1" fmla="*/ 125469 w 132227"/>
                  <a:gd name="connsiteY1" fmla="*/ 26839 h 202817"/>
                  <a:gd name="connsiteX2" fmla="*/ 132228 w 132227"/>
                  <a:gd name="connsiteY2" fmla="*/ 0 h 202817"/>
                  <a:gd name="connsiteX3" fmla="*/ 0 w 132227"/>
                  <a:gd name="connsiteY3" fmla="*/ 202817 h 202817"/>
                  <a:gd name="connsiteX4" fmla="*/ 21800 w 132227"/>
                  <a:gd name="connsiteY4" fmla="*/ 185876 h 202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227" h="202817">
                    <a:moveTo>
                      <a:pt x="21800" y="185876"/>
                    </a:moveTo>
                    <a:lnTo>
                      <a:pt x="125469" y="26839"/>
                    </a:lnTo>
                    <a:cubicBezTo>
                      <a:pt x="128039" y="18083"/>
                      <a:pt x="130419" y="9137"/>
                      <a:pt x="132228" y="0"/>
                    </a:cubicBezTo>
                    <a:lnTo>
                      <a:pt x="0" y="202817"/>
                    </a:lnTo>
                    <a:cubicBezTo>
                      <a:pt x="7521" y="197487"/>
                      <a:pt x="14755" y="191777"/>
                      <a:pt x="21800" y="185876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1" name="Forme libre 30">
                <a:extLst>
                  <a:ext uri="{FF2B5EF4-FFF2-40B4-BE49-F238E27FC236}">
                    <a16:creationId xmlns:a16="http://schemas.microsoft.com/office/drawing/2014/main" id="{CEA2CB5A-7CA0-9651-82D6-BB62A2993AC9}"/>
                  </a:ext>
                </a:extLst>
              </p:cNvPr>
              <p:cNvSpPr/>
              <p:nvPr/>
            </p:nvSpPr>
            <p:spPr>
              <a:xfrm>
                <a:off x="5544275" y="4502729"/>
                <a:ext cx="432573" cy="285"/>
              </a:xfrm>
              <a:custGeom>
                <a:avLst/>
                <a:gdLst>
                  <a:gd name="connsiteX0" fmla="*/ 0 w 432573"/>
                  <a:gd name="connsiteY0" fmla="*/ 0 h 285"/>
                  <a:gd name="connsiteX1" fmla="*/ 432574 w 432573"/>
                  <a:gd name="connsiteY1" fmla="*/ 0 h 285"/>
                  <a:gd name="connsiteX2" fmla="*/ 432574 w 432573"/>
                  <a:gd name="connsiteY2" fmla="*/ 286 h 285"/>
                  <a:gd name="connsiteX3" fmla="*/ 0 w 432573"/>
                  <a:gd name="connsiteY3" fmla="*/ 286 h 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573" h="285">
                    <a:moveTo>
                      <a:pt x="0" y="0"/>
                    </a:moveTo>
                    <a:lnTo>
                      <a:pt x="432574" y="0"/>
                    </a:lnTo>
                    <a:lnTo>
                      <a:pt x="432574" y="286"/>
                    </a:lnTo>
                    <a:lnTo>
                      <a:pt x="0" y="286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2" name="Forme libre 31">
                <a:extLst>
                  <a:ext uri="{FF2B5EF4-FFF2-40B4-BE49-F238E27FC236}">
                    <a16:creationId xmlns:a16="http://schemas.microsoft.com/office/drawing/2014/main" id="{FC97AEA7-F0E2-85C1-EDE3-9ABB42056935}"/>
                  </a:ext>
                </a:extLst>
              </p:cNvPr>
              <p:cNvSpPr/>
              <p:nvPr/>
            </p:nvSpPr>
            <p:spPr>
              <a:xfrm>
                <a:off x="5753136" y="3859540"/>
                <a:ext cx="23323" cy="380"/>
              </a:xfrm>
              <a:custGeom>
                <a:avLst/>
                <a:gdLst>
                  <a:gd name="connsiteX0" fmla="*/ 10948 w 23323"/>
                  <a:gd name="connsiteY0" fmla="*/ 0 h 380"/>
                  <a:gd name="connsiteX1" fmla="*/ 0 w 23323"/>
                  <a:gd name="connsiteY1" fmla="*/ 381 h 380"/>
                  <a:gd name="connsiteX2" fmla="*/ 23323 w 23323"/>
                  <a:gd name="connsiteY2" fmla="*/ 381 h 380"/>
                  <a:gd name="connsiteX3" fmla="*/ 10948 w 23323"/>
                  <a:gd name="connsiteY3" fmla="*/ 0 h 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323" h="380">
                    <a:moveTo>
                      <a:pt x="10948" y="0"/>
                    </a:moveTo>
                    <a:cubicBezTo>
                      <a:pt x="7235" y="0"/>
                      <a:pt x="3618" y="190"/>
                      <a:pt x="0" y="381"/>
                    </a:cubicBezTo>
                    <a:lnTo>
                      <a:pt x="23323" y="381"/>
                    </a:lnTo>
                    <a:cubicBezTo>
                      <a:pt x="19230" y="190"/>
                      <a:pt x="15041" y="0"/>
                      <a:pt x="10948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3" name="Forme libre 32">
                <a:extLst>
                  <a:ext uri="{FF2B5EF4-FFF2-40B4-BE49-F238E27FC236}">
                    <a16:creationId xmlns:a16="http://schemas.microsoft.com/office/drawing/2014/main" id="{71DBE6EE-4E09-8C61-8A4F-C268B6DBCE22}"/>
                  </a:ext>
                </a:extLst>
              </p:cNvPr>
              <p:cNvSpPr/>
              <p:nvPr/>
            </p:nvSpPr>
            <p:spPr>
              <a:xfrm>
                <a:off x="5689926" y="3859920"/>
                <a:ext cx="140795" cy="8946"/>
              </a:xfrm>
              <a:custGeom>
                <a:avLst/>
                <a:gdLst>
                  <a:gd name="connsiteX0" fmla="*/ 86629 w 140795"/>
                  <a:gd name="connsiteY0" fmla="*/ 0 h 8946"/>
                  <a:gd name="connsiteX1" fmla="*/ 63306 w 140795"/>
                  <a:gd name="connsiteY1" fmla="*/ 0 h 8946"/>
                  <a:gd name="connsiteX2" fmla="*/ 0 w 140795"/>
                  <a:gd name="connsiteY2" fmla="*/ 8946 h 8946"/>
                  <a:gd name="connsiteX3" fmla="*/ 140796 w 140795"/>
                  <a:gd name="connsiteY3" fmla="*/ 8946 h 8946"/>
                  <a:gd name="connsiteX4" fmla="*/ 86724 w 140795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795" h="8946">
                    <a:moveTo>
                      <a:pt x="86629" y="0"/>
                    </a:moveTo>
                    <a:lnTo>
                      <a:pt x="63306" y="0"/>
                    </a:lnTo>
                    <a:cubicBezTo>
                      <a:pt x="40839" y="761"/>
                      <a:pt x="19706" y="3712"/>
                      <a:pt x="0" y="8946"/>
                    </a:cubicBezTo>
                    <a:lnTo>
                      <a:pt x="140796" y="8946"/>
                    </a:lnTo>
                    <a:cubicBezTo>
                      <a:pt x="123756" y="3997"/>
                      <a:pt x="105573" y="952"/>
                      <a:pt x="86724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4" name="Forme libre 33">
                <a:extLst>
                  <a:ext uri="{FF2B5EF4-FFF2-40B4-BE49-F238E27FC236}">
                    <a16:creationId xmlns:a16="http://schemas.microsoft.com/office/drawing/2014/main" id="{AFABB188-073E-8F14-2F55-9C4F7AE6B799}"/>
                  </a:ext>
                </a:extLst>
              </p:cNvPr>
              <p:cNvSpPr/>
              <p:nvPr/>
            </p:nvSpPr>
            <p:spPr>
              <a:xfrm>
                <a:off x="5598728" y="3905128"/>
                <a:ext cx="311388" cy="8946"/>
              </a:xfrm>
              <a:custGeom>
                <a:avLst/>
                <a:gdLst>
                  <a:gd name="connsiteX0" fmla="*/ 301392 w 311388"/>
                  <a:gd name="connsiteY0" fmla="*/ 0 h 8946"/>
                  <a:gd name="connsiteX1" fmla="*/ 12185 w 311388"/>
                  <a:gd name="connsiteY1" fmla="*/ 0 h 8946"/>
                  <a:gd name="connsiteX2" fmla="*/ 0 w 311388"/>
                  <a:gd name="connsiteY2" fmla="*/ 8946 h 8946"/>
                  <a:gd name="connsiteX3" fmla="*/ 311388 w 311388"/>
                  <a:gd name="connsiteY3" fmla="*/ 8946 h 8946"/>
                  <a:gd name="connsiteX4" fmla="*/ 301297 w 311388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1388" h="8946">
                    <a:moveTo>
                      <a:pt x="301392" y="0"/>
                    </a:moveTo>
                    <a:lnTo>
                      <a:pt x="12185" y="0"/>
                    </a:lnTo>
                    <a:cubicBezTo>
                      <a:pt x="8092" y="2855"/>
                      <a:pt x="3998" y="5901"/>
                      <a:pt x="0" y="8946"/>
                    </a:cubicBezTo>
                    <a:lnTo>
                      <a:pt x="311388" y="8946"/>
                    </a:lnTo>
                    <a:cubicBezTo>
                      <a:pt x="308151" y="5806"/>
                      <a:pt x="304820" y="2855"/>
                      <a:pt x="301297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5" name="Forme libre 34">
                <a:extLst>
                  <a:ext uri="{FF2B5EF4-FFF2-40B4-BE49-F238E27FC236}">
                    <a16:creationId xmlns:a16="http://schemas.microsoft.com/office/drawing/2014/main" id="{BAEDAC96-9C4C-19AA-0A46-D7FBC6876199}"/>
                  </a:ext>
                </a:extLst>
              </p:cNvPr>
              <p:cNvSpPr/>
              <p:nvPr/>
            </p:nvSpPr>
            <p:spPr>
              <a:xfrm>
                <a:off x="5552748" y="3950431"/>
                <a:ext cx="390496" cy="8946"/>
              </a:xfrm>
              <a:custGeom>
                <a:avLst/>
                <a:gdLst>
                  <a:gd name="connsiteX0" fmla="*/ 385737 w 390496"/>
                  <a:gd name="connsiteY0" fmla="*/ 0 h 8946"/>
                  <a:gd name="connsiteX1" fmla="*/ 7616 w 390496"/>
                  <a:gd name="connsiteY1" fmla="*/ 0 h 8946"/>
                  <a:gd name="connsiteX2" fmla="*/ 0 w 390496"/>
                  <a:gd name="connsiteY2" fmla="*/ 8946 h 8946"/>
                  <a:gd name="connsiteX3" fmla="*/ 390497 w 390496"/>
                  <a:gd name="connsiteY3" fmla="*/ 8946 h 8946"/>
                  <a:gd name="connsiteX4" fmla="*/ 385737 w 390496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496" h="8946">
                    <a:moveTo>
                      <a:pt x="385737" y="0"/>
                    </a:moveTo>
                    <a:lnTo>
                      <a:pt x="7616" y="0"/>
                    </a:lnTo>
                    <a:cubicBezTo>
                      <a:pt x="5045" y="2950"/>
                      <a:pt x="2475" y="5901"/>
                      <a:pt x="0" y="8946"/>
                    </a:cubicBezTo>
                    <a:lnTo>
                      <a:pt x="390497" y="8946"/>
                    </a:lnTo>
                    <a:cubicBezTo>
                      <a:pt x="388973" y="5901"/>
                      <a:pt x="387355" y="2950"/>
                      <a:pt x="385737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6" name="Forme libre 35">
                <a:extLst>
                  <a:ext uri="{FF2B5EF4-FFF2-40B4-BE49-F238E27FC236}">
                    <a16:creationId xmlns:a16="http://schemas.microsoft.com/office/drawing/2014/main" id="{7BCB03DD-9AEB-43B9-B849-8A6E01BDCB07}"/>
                  </a:ext>
                </a:extLst>
              </p:cNvPr>
              <p:cNvSpPr/>
              <p:nvPr/>
            </p:nvSpPr>
            <p:spPr>
              <a:xfrm>
                <a:off x="5819965" y="3995639"/>
                <a:ext cx="137939" cy="8946"/>
              </a:xfrm>
              <a:custGeom>
                <a:avLst/>
                <a:gdLst>
                  <a:gd name="connsiteX0" fmla="*/ 136226 w 137939"/>
                  <a:gd name="connsiteY0" fmla="*/ 0 h 8946"/>
                  <a:gd name="connsiteX1" fmla="*/ 0 w 137939"/>
                  <a:gd name="connsiteY1" fmla="*/ 0 h 8946"/>
                  <a:gd name="connsiteX2" fmla="*/ 6188 w 137939"/>
                  <a:gd name="connsiteY2" fmla="*/ 8946 h 8946"/>
                  <a:gd name="connsiteX3" fmla="*/ 137940 w 137939"/>
                  <a:gd name="connsiteY3" fmla="*/ 8946 h 8946"/>
                  <a:gd name="connsiteX4" fmla="*/ 136131 w 137939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939" h="8946">
                    <a:moveTo>
                      <a:pt x="136226" y="0"/>
                    </a:moveTo>
                    <a:lnTo>
                      <a:pt x="0" y="0"/>
                    </a:lnTo>
                    <a:cubicBezTo>
                      <a:pt x="2285" y="2760"/>
                      <a:pt x="4379" y="5806"/>
                      <a:pt x="6188" y="8946"/>
                    </a:cubicBezTo>
                    <a:lnTo>
                      <a:pt x="137940" y="8946"/>
                    </a:lnTo>
                    <a:cubicBezTo>
                      <a:pt x="137369" y="5901"/>
                      <a:pt x="136798" y="2950"/>
                      <a:pt x="136131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7" name="Forme libre 36">
                <a:extLst>
                  <a:ext uri="{FF2B5EF4-FFF2-40B4-BE49-F238E27FC236}">
                    <a16:creationId xmlns:a16="http://schemas.microsoft.com/office/drawing/2014/main" id="{7E2EDF4A-B100-18E4-A451-7E9397CE170F}"/>
                  </a:ext>
                </a:extLst>
              </p:cNvPr>
              <p:cNvSpPr/>
              <p:nvPr/>
            </p:nvSpPr>
            <p:spPr>
              <a:xfrm>
                <a:off x="5524569" y="3995734"/>
                <a:ext cx="148792" cy="8946"/>
              </a:xfrm>
              <a:custGeom>
                <a:avLst/>
                <a:gdLst>
                  <a:gd name="connsiteX0" fmla="*/ 0 w 148792"/>
                  <a:gd name="connsiteY0" fmla="*/ 3236 h 8946"/>
                  <a:gd name="connsiteX1" fmla="*/ 9329 w 148792"/>
                  <a:gd name="connsiteY1" fmla="*/ 8946 h 8946"/>
                  <a:gd name="connsiteX2" fmla="*/ 138892 w 148792"/>
                  <a:gd name="connsiteY2" fmla="*/ 8946 h 8946"/>
                  <a:gd name="connsiteX3" fmla="*/ 148792 w 148792"/>
                  <a:gd name="connsiteY3" fmla="*/ 0 h 8946"/>
                  <a:gd name="connsiteX4" fmla="*/ 2189 w 148792"/>
                  <a:gd name="connsiteY4" fmla="*/ 0 h 8946"/>
                  <a:gd name="connsiteX5" fmla="*/ 95 w 148792"/>
                  <a:gd name="connsiteY5" fmla="*/ 3331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792" h="8946">
                    <a:moveTo>
                      <a:pt x="0" y="3236"/>
                    </a:moveTo>
                    <a:lnTo>
                      <a:pt x="9329" y="8946"/>
                    </a:lnTo>
                    <a:lnTo>
                      <a:pt x="138892" y="8946"/>
                    </a:lnTo>
                    <a:cubicBezTo>
                      <a:pt x="142129" y="5806"/>
                      <a:pt x="145365" y="2760"/>
                      <a:pt x="148792" y="0"/>
                    </a:cubicBezTo>
                    <a:lnTo>
                      <a:pt x="2189" y="0"/>
                    </a:lnTo>
                    <a:cubicBezTo>
                      <a:pt x="1523" y="1142"/>
                      <a:pt x="762" y="2189"/>
                      <a:pt x="95" y="3331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8" name="Forme libre 37">
                <a:extLst>
                  <a:ext uri="{FF2B5EF4-FFF2-40B4-BE49-F238E27FC236}">
                    <a16:creationId xmlns:a16="http://schemas.microsoft.com/office/drawing/2014/main" id="{8439FC54-D8B8-F230-1391-15E33B3E9E41}"/>
                  </a:ext>
                </a:extLst>
              </p:cNvPr>
              <p:cNvSpPr/>
              <p:nvPr/>
            </p:nvSpPr>
            <p:spPr>
              <a:xfrm>
                <a:off x="5837100" y="4040942"/>
                <a:ext cx="123565" cy="8946"/>
              </a:xfrm>
              <a:custGeom>
                <a:avLst/>
                <a:gdLst>
                  <a:gd name="connsiteX0" fmla="*/ 123470 w 123565"/>
                  <a:gd name="connsiteY0" fmla="*/ 0 h 8946"/>
                  <a:gd name="connsiteX1" fmla="*/ 0 w 123565"/>
                  <a:gd name="connsiteY1" fmla="*/ 0 h 8946"/>
                  <a:gd name="connsiteX2" fmla="*/ 381 w 123565"/>
                  <a:gd name="connsiteY2" fmla="*/ 8090 h 8946"/>
                  <a:gd name="connsiteX3" fmla="*/ 381 w 123565"/>
                  <a:gd name="connsiteY3" fmla="*/ 8946 h 8946"/>
                  <a:gd name="connsiteX4" fmla="*/ 123184 w 123565"/>
                  <a:gd name="connsiteY4" fmla="*/ 8946 h 8946"/>
                  <a:gd name="connsiteX5" fmla="*/ 123565 w 123565"/>
                  <a:gd name="connsiteY5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3565" h="8946">
                    <a:moveTo>
                      <a:pt x="123470" y="0"/>
                    </a:moveTo>
                    <a:lnTo>
                      <a:pt x="0" y="0"/>
                    </a:lnTo>
                    <a:cubicBezTo>
                      <a:pt x="190" y="2665"/>
                      <a:pt x="381" y="5330"/>
                      <a:pt x="381" y="8090"/>
                    </a:cubicBezTo>
                    <a:cubicBezTo>
                      <a:pt x="381" y="8375"/>
                      <a:pt x="381" y="8661"/>
                      <a:pt x="381" y="8946"/>
                    </a:cubicBezTo>
                    <a:lnTo>
                      <a:pt x="123184" y="8946"/>
                    </a:lnTo>
                    <a:cubicBezTo>
                      <a:pt x="123375" y="5996"/>
                      <a:pt x="123470" y="2951"/>
                      <a:pt x="123565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9" name="Forme libre 38">
                <a:extLst>
                  <a:ext uri="{FF2B5EF4-FFF2-40B4-BE49-F238E27FC236}">
                    <a16:creationId xmlns:a16="http://schemas.microsoft.com/office/drawing/2014/main" id="{10987F12-DF5D-0436-96E8-7D38ACD7AFA3}"/>
                  </a:ext>
                </a:extLst>
              </p:cNvPr>
              <p:cNvSpPr/>
              <p:nvPr/>
            </p:nvSpPr>
            <p:spPr>
              <a:xfrm>
                <a:off x="5593492" y="4040942"/>
                <a:ext cx="40744" cy="8946"/>
              </a:xfrm>
              <a:custGeom>
                <a:avLst/>
                <a:gdLst>
                  <a:gd name="connsiteX0" fmla="*/ 14756 w 40744"/>
                  <a:gd name="connsiteY0" fmla="*/ 8946 h 8946"/>
                  <a:gd name="connsiteX1" fmla="*/ 34937 w 40744"/>
                  <a:gd name="connsiteY1" fmla="*/ 8946 h 8946"/>
                  <a:gd name="connsiteX2" fmla="*/ 40744 w 40744"/>
                  <a:gd name="connsiteY2" fmla="*/ 0 h 8946"/>
                  <a:gd name="connsiteX3" fmla="*/ 0 w 40744"/>
                  <a:gd name="connsiteY3" fmla="*/ 0 h 8946"/>
                  <a:gd name="connsiteX4" fmla="*/ 14756 w 40744"/>
                  <a:gd name="connsiteY4" fmla="*/ 8946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44" h="8946">
                    <a:moveTo>
                      <a:pt x="14756" y="8946"/>
                    </a:moveTo>
                    <a:lnTo>
                      <a:pt x="34937" y="8946"/>
                    </a:lnTo>
                    <a:cubicBezTo>
                      <a:pt x="36841" y="5901"/>
                      <a:pt x="38840" y="2951"/>
                      <a:pt x="40744" y="0"/>
                    </a:cubicBezTo>
                    <a:lnTo>
                      <a:pt x="0" y="0"/>
                    </a:lnTo>
                    <a:lnTo>
                      <a:pt x="14756" y="8946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0" name="Forme libre 39">
                <a:extLst>
                  <a:ext uri="{FF2B5EF4-FFF2-40B4-BE49-F238E27FC236}">
                    <a16:creationId xmlns:a16="http://schemas.microsoft.com/office/drawing/2014/main" id="{B2B1C5B5-36E0-A04D-0974-6C073625CCBD}"/>
                  </a:ext>
                </a:extLst>
              </p:cNvPr>
              <p:cNvSpPr/>
              <p:nvPr/>
            </p:nvSpPr>
            <p:spPr>
              <a:xfrm>
                <a:off x="5827771" y="4086150"/>
                <a:ext cx="126421" cy="8946"/>
              </a:xfrm>
              <a:custGeom>
                <a:avLst/>
                <a:gdLst>
                  <a:gd name="connsiteX0" fmla="*/ 126421 w 126421"/>
                  <a:gd name="connsiteY0" fmla="*/ 0 h 8946"/>
                  <a:gd name="connsiteX1" fmla="*/ 3522 w 126421"/>
                  <a:gd name="connsiteY1" fmla="*/ 0 h 8946"/>
                  <a:gd name="connsiteX2" fmla="*/ 0 w 126421"/>
                  <a:gd name="connsiteY2" fmla="*/ 8946 h 8946"/>
                  <a:gd name="connsiteX3" fmla="*/ 123756 w 126421"/>
                  <a:gd name="connsiteY3" fmla="*/ 8946 h 8946"/>
                  <a:gd name="connsiteX4" fmla="*/ 126326 w 126421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421" h="8946">
                    <a:moveTo>
                      <a:pt x="126421" y="0"/>
                    </a:moveTo>
                    <a:lnTo>
                      <a:pt x="3522" y="0"/>
                    </a:lnTo>
                    <a:cubicBezTo>
                      <a:pt x="2475" y="3046"/>
                      <a:pt x="1333" y="5996"/>
                      <a:pt x="0" y="8946"/>
                    </a:cubicBezTo>
                    <a:lnTo>
                      <a:pt x="123756" y="8946"/>
                    </a:lnTo>
                    <a:cubicBezTo>
                      <a:pt x="124708" y="5996"/>
                      <a:pt x="125564" y="2951"/>
                      <a:pt x="126326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1" name="Forme libre 40">
                <a:extLst>
                  <a:ext uri="{FF2B5EF4-FFF2-40B4-BE49-F238E27FC236}">
                    <a16:creationId xmlns:a16="http://schemas.microsoft.com/office/drawing/2014/main" id="{A4726E15-CB51-D80B-1BCA-BA204B3615C5}"/>
                  </a:ext>
                </a:extLst>
              </p:cNvPr>
              <p:cNvSpPr/>
              <p:nvPr/>
            </p:nvSpPr>
            <p:spPr>
              <a:xfrm>
                <a:off x="5798450" y="4131453"/>
                <a:ext cx="138130" cy="8946"/>
              </a:xfrm>
              <a:custGeom>
                <a:avLst/>
                <a:gdLst>
                  <a:gd name="connsiteX0" fmla="*/ 138130 w 138130"/>
                  <a:gd name="connsiteY0" fmla="*/ 0 h 8946"/>
                  <a:gd name="connsiteX1" fmla="*/ 7235 w 138130"/>
                  <a:gd name="connsiteY1" fmla="*/ 0 h 8946"/>
                  <a:gd name="connsiteX2" fmla="*/ 0 w 138130"/>
                  <a:gd name="connsiteY2" fmla="*/ 8946 h 8946"/>
                  <a:gd name="connsiteX3" fmla="*/ 133370 w 138130"/>
                  <a:gd name="connsiteY3" fmla="*/ 8946 h 8946"/>
                  <a:gd name="connsiteX4" fmla="*/ 138130 w 138130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130" h="8946">
                    <a:moveTo>
                      <a:pt x="138130" y="0"/>
                    </a:moveTo>
                    <a:lnTo>
                      <a:pt x="7235" y="0"/>
                    </a:lnTo>
                    <a:cubicBezTo>
                      <a:pt x="4950" y="2950"/>
                      <a:pt x="2570" y="5996"/>
                      <a:pt x="0" y="8946"/>
                    </a:cubicBezTo>
                    <a:lnTo>
                      <a:pt x="133370" y="8946"/>
                    </a:lnTo>
                    <a:cubicBezTo>
                      <a:pt x="135084" y="5996"/>
                      <a:pt x="136607" y="2950"/>
                      <a:pt x="138130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2" name="Forme libre 41">
                <a:extLst>
                  <a:ext uri="{FF2B5EF4-FFF2-40B4-BE49-F238E27FC236}">
                    <a16:creationId xmlns:a16="http://schemas.microsoft.com/office/drawing/2014/main" id="{85202E01-EA95-6A96-D37B-9B08E5F0B261}"/>
                  </a:ext>
                </a:extLst>
              </p:cNvPr>
              <p:cNvSpPr/>
              <p:nvPr/>
            </p:nvSpPr>
            <p:spPr>
              <a:xfrm>
                <a:off x="5755992" y="4176661"/>
                <a:ext cx="151838" cy="8946"/>
              </a:xfrm>
              <a:custGeom>
                <a:avLst/>
                <a:gdLst>
                  <a:gd name="connsiteX0" fmla="*/ 151839 w 151838"/>
                  <a:gd name="connsiteY0" fmla="*/ 0 h 8946"/>
                  <a:gd name="connsiteX1" fmla="*/ 8949 w 151838"/>
                  <a:gd name="connsiteY1" fmla="*/ 0 h 8946"/>
                  <a:gd name="connsiteX2" fmla="*/ 2665 w 151838"/>
                  <a:gd name="connsiteY2" fmla="*/ 6377 h 8946"/>
                  <a:gd name="connsiteX3" fmla="*/ 0 w 151838"/>
                  <a:gd name="connsiteY3" fmla="*/ 8946 h 8946"/>
                  <a:gd name="connsiteX4" fmla="*/ 144699 w 151838"/>
                  <a:gd name="connsiteY4" fmla="*/ 8946 h 8946"/>
                  <a:gd name="connsiteX5" fmla="*/ 151743 w 151838"/>
                  <a:gd name="connsiteY5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838" h="8946">
                    <a:moveTo>
                      <a:pt x="151839" y="0"/>
                    </a:moveTo>
                    <a:lnTo>
                      <a:pt x="8949" y="0"/>
                    </a:lnTo>
                    <a:cubicBezTo>
                      <a:pt x="6854" y="2094"/>
                      <a:pt x="4855" y="4188"/>
                      <a:pt x="2665" y="6377"/>
                    </a:cubicBezTo>
                    <a:lnTo>
                      <a:pt x="0" y="8946"/>
                    </a:lnTo>
                    <a:lnTo>
                      <a:pt x="144699" y="8946"/>
                    </a:lnTo>
                    <a:cubicBezTo>
                      <a:pt x="147079" y="5996"/>
                      <a:pt x="149459" y="2950"/>
                      <a:pt x="151743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3" name="Forme libre 42">
                <a:extLst>
                  <a:ext uri="{FF2B5EF4-FFF2-40B4-BE49-F238E27FC236}">
                    <a16:creationId xmlns:a16="http://schemas.microsoft.com/office/drawing/2014/main" id="{2883A79B-3E87-5FFE-96D2-3EA8B3440E4F}"/>
                  </a:ext>
                </a:extLst>
              </p:cNvPr>
              <p:cNvSpPr/>
              <p:nvPr/>
            </p:nvSpPr>
            <p:spPr>
              <a:xfrm>
                <a:off x="5710108" y="4221964"/>
                <a:ext cx="158883" cy="8946"/>
              </a:xfrm>
              <a:custGeom>
                <a:avLst/>
                <a:gdLst>
                  <a:gd name="connsiteX0" fmla="*/ 158883 w 158883"/>
                  <a:gd name="connsiteY0" fmla="*/ 0 h 8946"/>
                  <a:gd name="connsiteX1" fmla="*/ 9139 w 158883"/>
                  <a:gd name="connsiteY1" fmla="*/ 0 h 8946"/>
                  <a:gd name="connsiteX2" fmla="*/ 0 w 158883"/>
                  <a:gd name="connsiteY2" fmla="*/ 8946 h 8946"/>
                  <a:gd name="connsiteX3" fmla="*/ 150125 w 158883"/>
                  <a:gd name="connsiteY3" fmla="*/ 8946 h 8946"/>
                  <a:gd name="connsiteX4" fmla="*/ 158788 w 158883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883" h="8946">
                    <a:moveTo>
                      <a:pt x="158883" y="0"/>
                    </a:moveTo>
                    <a:lnTo>
                      <a:pt x="9139" y="0"/>
                    </a:lnTo>
                    <a:lnTo>
                      <a:pt x="0" y="8946"/>
                    </a:lnTo>
                    <a:lnTo>
                      <a:pt x="150125" y="8946"/>
                    </a:lnTo>
                    <a:cubicBezTo>
                      <a:pt x="153076" y="5996"/>
                      <a:pt x="155932" y="2950"/>
                      <a:pt x="158788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4" name="Forme libre 43">
                <a:extLst>
                  <a:ext uri="{FF2B5EF4-FFF2-40B4-BE49-F238E27FC236}">
                    <a16:creationId xmlns:a16="http://schemas.microsoft.com/office/drawing/2014/main" id="{5A304A44-54D4-D4A8-100A-ED559F9C9853}"/>
                  </a:ext>
                </a:extLst>
              </p:cNvPr>
              <p:cNvSpPr/>
              <p:nvPr/>
            </p:nvSpPr>
            <p:spPr>
              <a:xfrm>
                <a:off x="5664032" y="4267172"/>
                <a:ext cx="159168" cy="8946"/>
              </a:xfrm>
              <a:custGeom>
                <a:avLst/>
                <a:gdLst>
                  <a:gd name="connsiteX0" fmla="*/ 159169 w 159168"/>
                  <a:gd name="connsiteY0" fmla="*/ 0 h 8946"/>
                  <a:gd name="connsiteX1" fmla="*/ 9139 w 159168"/>
                  <a:gd name="connsiteY1" fmla="*/ 0 h 8946"/>
                  <a:gd name="connsiteX2" fmla="*/ 0 w 159168"/>
                  <a:gd name="connsiteY2" fmla="*/ 8946 h 8946"/>
                  <a:gd name="connsiteX3" fmla="*/ 149840 w 159168"/>
                  <a:gd name="connsiteY3" fmla="*/ 8946 h 8946"/>
                  <a:gd name="connsiteX4" fmla="*/ 159169 w 159168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168" h="8946">
                    <a:moveTo>
                      <a:pt x="159169" y="0"/>
                    </a:moveTo>
                    <a:lnTo>
                      <a:pt x="9139" y="0"/>
                    </a:lnTo>
                    <a:lnTo>
                      <a:pt x="0" y="8946"/>
                    </a:lnTo>
                    <a:lnTo>
                      <a:pt x="149840" y="8946"/>
                    </a:lnTo>
                    <a:lnTo>
                      <a:pt x="159169" y="0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5" name="Forme libre 44">
                <a:extLst>
                  <a:ext uri="{FF2B5EF4-FFF2-40B4-BE49-F238E27FC236}">
                    <a16:creationId xmlns:a16="http://schemas.microsoft.com/office/drawing/2014/main" id="{9C8FDC6C-C8B0-4E3F-6127-C5B21DF99D9B}"/>
                  </a:ext>
                </a:extLst>
              </p:cNvPr>
              <p:cNvSpPr/>
              <p:nvPr/>
            </p:nvSpPr>
            <p:spPr>
              <a:xfrm>
                <a:off x="5618053" y="4312475"/>
                <a:ext cx="158216" cy="8946"/>
              </a:xfrm>
              <a:custGeom>
                <a:avLst/>
                <a:gdLst>
                  <a:gd name="connsiteX0" fmla="*/ 158217 w 158216"/>
                  <a:gd name="connsiteY0" fmla="*/ 0 h 8946"/>
                  <a:gd name="connsiteX1" fmla="*/ 9139 w 158216"/>
                  <a:gd name="connsiteY1" fmla="*/ 0 h 8946"/>
                  <a:gd name="connsiteX2" fmla="*/ 0 w 158216"/>
                  <a:gd name="connsiteY2" fmla="*/ 8946 h 8946"/>
                  <a:gd name="connsiteX3" fmla="*/ 148888 w 158216"/>
                  <a:gd name="connsiteY3" fmla="*/ 8946 h 8946"/>
                  <a:gd name="connsiteX4" fmla="*/ 158217 w 158216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216" h="8946">
                    <a:moveTo>
                      <a:pt x="158217" y="0"/>
                    </a:moveTo>
                    <a:lnTo>
                      <a:pt x="9139" y="0"/>
                    </a:lnTo>
                    <a:lnTo>
                      <a:pt x="0" y="8946"/>
                    </a:lnTo>
                    <a:lnTo>
                      <a:pt x="148888" y="8946"/>
                    </a:lnTo>
                    <a:lnTo>
                      <a:pt x="158217" y="0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6" name="Forme libre 45">
                <a:extLst>
                  <a:ext uri="{FF2B5EF4-FFF2-40B4-BE49-F238E27FC236}">
                    <a16:creationId xmlns:a16="http://schemas.microsoft.com/office/drawing/2014/main" id="{9497ACCA-0475-17A8-9E54-671AAC4A6B25}"/>
                  </a:ext>
                </a:extLst>
              </p:cNvPr>
              <p:cNvSpPr/>
              <p:nvPr/>
            </p:nvSpPr>
            <p:spPr>
              <a:xfrm>
                <a:off x="5571977" y="4357683"/>
                <a:ext cx="157360" cy="8946"/>
              </a:xfrm>
              <a:custGeom>
                <a:avLst/>
                <a:gdLst>
                  <a:gd name="connsiteX0" fmla="*/ 157360 w 157360"/>
                  <a:gd name="connsiteY0" fmla="*/ 0 h 8946"/>
                  <a:gd name="connsiteX1" fmla="*/ 9139 w 157360"/>
                  <a:gd name="connsiteY1" fmla="*/ 0 h 8946"/>
                  <a:gd name="connsiteX2" fmla="*/ 0 w 157360"/>
                  <a:gd name="connsiteY2" fmla="*/ 8946 h 8946"/>
                  <a:gd name="connsiteX3" fmla="*/ 148031 w 157360"/>
                  <a:gd name="connsiteY3" fmla="*/ 8946 h 8946"/>
                  <a:gd name="connsiteX4" fmla="*/ 157360 w 157360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7360" h="8946">
                    <a:moveTo>
                      <a:pt x="157360" y="0"/>
                    </a:moveTo>
                    <a:lnTo>
                      <a:pt x="9139" y="0"/>
                    </a:lnTo>
                    <a:lnTo>
                      <a:pt x="0" y="8946"/>
                    </a:lnTo>
                    <a:lnTo>
                      <a:pt x="148031" y="8946"/>
                    </a:lnTo>
                    <a:lnTo>
                      <a:pt x="157360" y="0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7" name="Forme libre 46">
                <a:extLst>
                  <a:ext uri="{FF2B5EF4-FFF2-40B4-BE49-F238E27FC236}">
                    <a16:creationId xmlns:a16="http://schemas.microsoft.com/office/drawing/2014/main" id="{161BAB6B-EC0E-28B2-3638-BCE658ADA849}"/>
                  </a:ext>
                </a:extLst>
              </p:cNvPr>
              <p:cNvSpPr/>
              <p:nvPr/>
            </p:nvSpPr>
            <p:spPr>
              <a:xfrm>
                <a:off x="5544275" y="4402891"/>
                <a:ext cx="432573" cy="8946"/>
              </a:xfrm>
              <a:custGeom>
                <a:avLst/>
                <a:gdLst>
                  <a:gd name="connsiteX0" fmla="*/ 0 w 432573"/>
                  <a:gd name="connsiteY0" fmla="*/ 0 h 8946"/>
                  <a:gd name="connsiteX1" fmla="*/ 432574 w 432573"/>
                  <a:gd name="connsiteY1" fmla="*/ 0 h 8946"/>
                  <a:gd name="connsiteX2" fmla="*/ 432574 w 432573"/>
                  <a:gd name="connsiteY2" fmla="*/ 8946 h 8946"/>
                  <a:gd name="connsiteX3" fmla="*/ 0 w 432573"/>
                  <a:gd name="connsiteY3" fmla="*/ 8946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573" h="8946">
                    <a:moveTo>
                      <a:pt x="0" y="0"/>
                    </a:moveTo>
                    <a:lnTo>
                      <a:pt x="432574" y="0"/>
                    </a:lnTo>
                    <a:lnTo>
                      <a:pt x="432574" y="8946"/>
                    </a:lnTo>
                    <a:lnTo>
                      <a:pt x="0" y="8946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8" name="Forme libre 47">
                <a:extLst>
                  <a:ext uri="{FF2B5EF4-FFF2-40B4-BE49-F238E27FC236}">
                    <a16:creationId xmlns:a16="http://schemas.microsoft.com/office/drawing/2014/main" id="{0BF39216-C778-AF67-75CE-B921757F1B85}"/>
                  </a:ext>
                </a:extLst>
              </p:cNvPr>
              <p:cNvSpPr/>
              <p:nvPr/>
            </p:nvSpPr>
            <p:spPr>
              <a:xfrm>
                <a:off x="5544275" y="4448194"/>
                <a:ext cx="432573" cy="8946"/>
              </a:xfrm>
              <a:custGeom>
                <a:avLst/>
                <a:gdLst>
                  <a:gd name="connsiteX0" fmla="*/ 0 w 432573"/>
                  <a:gd name="connsiteY0" fmla="*/ 0 h 8946"/>
                  <a:gd name="connsiteX1" fmla="*/ 432574 w 432573"/>
                  <a:gd name="connsiteY1" fmla="*/ 0 h 8946"/>
                  <a:gd name="connsiteX2" fmla="*/ 432574 w 432573"/>
                  <a:gd name="connsiteY2" fmla="*/ 8946 h 8946"/>
                  <a:gd name="connsiteX3" fmla="*/ 0 w 432573"/>
                  <a:gd name="connsiteY3" fmla="*/ 8946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573" h="8946">
                    <a:moveTo>
                      <a:pt x="0" y="0"/>
                    </a:moveTo>
                    <a:lnTo>
                      <a:pt x="432574" y="0"/>
                    </a:lnTo>
                    <a:lnTo>
                      <a:pt x="432574" y="8946"/>
                    </a:lnTo>
                    <a:lnTo>
                      <a:pt x="0" y="8946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9" name="Forme libre 48">
                <a:extLst>
                  <a:ext uri="{FF2B5EF4-FFF2-40B4-BE49-F238E27FC236}">
                    <a16:creationId xmlns:a16="http://schemas.microsoft.com/office/drawing/2014/main" id="{9EAE6C00-23F5-BE72-868C-864AB38C08E9}"/>
                  </a:ext>
                </a:extLst>
              </p:cNvPr>
              <p:cNvSpPr/>
              <p:nvPr/>
            </p:nvSpPr>
            <p:spPr>
              <a:xfrm>
                <a:off x="5544275" y="4493688"/>
                <a:ext cx="432573" cy="8946"/>
              </a:xfrm>
              <a:custGeom>
                <a:avLst/>
                <a:gdLst>
                  <a:gd name="connsiteX0" fmla="*/ 0 w 432573"/>
                  <a:gd name="connsiteY0" fmla="*/ 0 h 8946"/>
                  <a:gd name="connsiteX1" fmla="*/ 432574 w 432573"/>
                  <a:gd name="connsiteY1" fmla="*/ 0 h 8946"/>
                  <a:gd name="connsiteX2" fmla="*/ 432574 w 432573"/>
                  <a:gd name="connsiteY2" fmla="*/ 8946 h 8946"/>
                  <a:gd name="connsiteX3" fmla="*/ 0 w 432573"/>
                  <a:gd name="connsiteY3" fmla="*/ 8946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573" h="8946">
                    <a:moveTo>
                      <a:pt x="0" y="0"/>
                    </a:moveTo>
                    <a:lnTo>
                      <a:pt x="432574" y="0"/>
                    </a:lnTo>
                    <a:lnTo>
                      <a:pt x="432574" y="8946"/>
                    </a:lnTo>
                    <a:lnTo>
                      <a:pt x="0" y="8946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0" name="Forme libre 49">
                <a:extLst>
                  <a:ext uri="{FF2B5EF4-FFF2-40B4-BE49-F238E27FC236}">
                    <a16:creationId xmlns:a16="http://schemas.microsoft.com/office/drawing/2014/main" id="{F474EB92-B7D3-8216-BCDD-D2503E146A97}"/>
                  </a:ext>
                </a:extLst>
              </p:cNvPr>
              <p:cNvSpPr/>
              <p:nvPr/>
            </p:nvSpPr>
            <p:spPr>
              <a:xfrm>
                <a:off x="7016491" y="4375100"/>
                <a:ext cx="130324" cy="130294"/>
              </a:xfrm>
              <a:custGeom>
                <a:avLst/>
                <a:gdLst>
                  <a:gd name="connsiteX0" fmla="*/ 20658 w 130324"/>
                  <a:gd name="connsiteY0" fmla="*/ 122299 h 130294"/>
                  <a:gd name="connsiteX1" fmla="*/ 123946 w 130324"/>
                  <a:gd name="connsiteY1" fmla="*/ 19035 h 130294"/>
                  <a:gd name="connsiteX2" fmla="*/ 130324 w 130324"/>
                  <a:gd name="connsiteY2" fmla="*/ 0 h 130294"/>
                  <a:gd name="connsiteX3" fmla="*/ 0 w 130324"/>
                  <a:gd name="connsiteY3" fmla="*/ 130294 h 130294"/>
                  <a:gd name="connsiteX4" fmla="*/ 20658 w 130324"/>
                  <a:gd name="connsiteY4" fmla="*/ 122299 h 13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24" h="130294">
                    <a:moveTo>
                      <a:pt x="20658" y="122299"/>
                    </a:moveTo>
                    <a:lnTo>
                      <a:pt x="123946" y="19035"/>
                    </a:lnTo>
                    <a:cubicBezTo>
                      <a:pt x="126421" y="12849"/>
                      <a:pt x="128515" y="6567"/>
                      <a:pt x="130324" y="0"/>
                    </a:cubicBezTo>
                    <a:lnTo>
                      <a:pt x="0" y="130294"/>
                    </a:lnTo>
                    <a:cubicBezTo>
                      <a:pt x="7140" y="127915"/>
                      <a:pt x="13994" y="125250"/>
                      <a:pt x="20658" y="122299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1" name="Forme libre 50">
                <a:extLst>
                  <a:ext uri="{FF2B5EF4-FFF2-40B4-BE49-F238E27FC236}">
                    <a16:creationId xmlns:a16="http://schemas.microsoft.com/office/drawing/2014/main" id="{D80A2F02-5707-F15C-5284-59BA3DB0E4B8}"/>
                  </a:ext>
                </a:extLst>
              </p:cNvPr>
              <p:cNvSpPr/>
              <p:nvPr/>
            </p:nvSpPr>
            <p:spPr>
              <a:xfrm>
                <a:off x="6939287" y="4305718"/>
                <a:ext cx="214192" cy="213476"/>
              </a:xfrm>
              <a:custGeom>
                <a:avLst/>
                <a:gdLst>
                  <a:gd name="connsiteX0" fmla="*/ 13613 w 214192"/>
                  <a:gd name="connsiteY0" fmla="*/ 212525 h 213476"/>
                  <a:gd name="connsiteX1" fmla="*/ 214192 w 214192"/>
                  <a:gd name="connsiteY1" fmla="*/ 11992 h 213476"/>
                  <a:gd name="connsiteX2" fmla="*/ 213526 w 214192"/>
                  <a:gd name="connsiteY2" fmla="*/ 0 h 213476"/>
                  <a:gd name="connsiteX3" fmla="*/ 0 w 214192"/>
                  <a:gd name="connsiteY3" fmla="*/ 213477 h 213476"/>
                  <a:gd name="connsiteX4" fmla="*/ 13613 w 214192"/>
                  <a:gd name="connsiteY4" fmla="*/ 212620 h 213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192" h="213476">
                    <a:moveTo>
                      <a:pt x="13613" y="212525"/>
                    </a:moveTo>
                    <a:lnTo>
                      <a:pt x="214192" y="11992"/>
                    </a:lnTo>
                    <a:cubicBezTo>
                      <a:pt x="214097" y="7899"/>
                      <a:pt x="213812" y="3902"/>
                      <a:pt x="213526" y="0"/>
                    </a:cubicBezTo>
                    <a:lnTo>
                      <a:pt x="0" y="213477"/>
                    </a:lnTo>
                    <a:cubicBezTo>
                      <a:pt x="4569" y="213286"/>
                      <a:pt x="9139" y="213001"/>
                      <a:pt x="13613" y="21262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2" name="Forme libre 51">
                <a:extLst>
                  <a:ext uri="{FF2B5EF4-FFF2-40B4-BE49-F238E27FC236}">
                    <a16:creationId xmlns:a16="http://schemas.microsoft.com/office/drawing/2014/main" id="{C7C969CC-2228-10B7-D410-0E5456E78B93}"/>
                  </a:ext>
                </a:extLst>
              </p:cNvPr>
              <p:cNvSpPr/>
              <p:nvPr/>
            </p:nvSpPr>
            <p:spPr>
              <a:xfrm>
                <a:off x="6878646" y="4254514"/>
                <a:ext cx="265408" cy="263157"/>
              </a:xfrm>
              <a:custGeom>
                <a:avLst/>
                <a:gdLst>
                  <a:gd name="connsiteX0" fmla="*/ 11424 w 265408"/>
                  <a:gd name="connsiteY0" fmla="*/ 263063 h 263157"/>
                  <a:gd name="connsiteX1" fmla="*/ 265408 w 265408"/>
                  <a:gd name="connsiteY1" fmla="*/ 9137 h 263157"/>
                  <a:gd name="connsiteX2" fmla="*/ 261886 w 265408"/>
                  <a:gd name="connsiteY2" fmla="*/ 0 h 263157"/>
                  <a:gd name="connsiteX3" fmla="*/ 0 w 265408"/>
                  <a:gd name="connsiteY3" fmla="*/ 261825 h 263157"/>
                  <a:gd name="connsiteX4" fmla="*/ 11424 w 265408"/>
                  <a:gd name="connsiteY4" fmla="*/ 263158 h 263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5408" h="263157">
                    <a:moveTo>
                      <a:pt x="11424" y="263063"/>
                    </a:moveTo>
                    <a:lnTo>
                      <a:pt x="265408" y="9137"/>
                    </a:lnTo>
                    <a:cubicBezTo>
                      <a:pt x="264361" y="5996"/>
                      <a:pt x="263124" y="2950"/>
                      <a:pt x="261886" y="0"/>
                    </a:cubicBezTo>
                    <a:lnTo>
                      <a:pt x="0" y="261825"/>
                    </a:lnTo>
                    <a:cubicBezTo>
                      <a:pt x="3713" y="262301"/>
                      <a:pt x="7521" y="262777"/>
                      <a:pt x="11424" y="263158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3" name="Forme libre 52">
                <a:extLst>
                  <a:ext uri="{FF2B5EF4-FFF2-40B4-BE49-F238E27FC236}">
                    <a16:creationId xmlns:a16="http://schemas.microsoft.com/office/drawing/2014/main" id="{FD1473CD-A056-BE6E-9978-6C3F3150BF9C}"/>
                  </a:ext>
                </a:extLst>
              </p:cNvPr>
              <p:cNvSpPr/>
              <p:nvPr/>
            </p:nvSpPr>
            <p:spPr>
              <a:xfrm>
                <a:off x="6826859" y="4411743"/>
                <a:ext cx="105478" cy="95650"/>
              </a:xfrm>
              <a:custGeom>
                <a:avLst/>
                <a:gdLst>
                  <a:gd name="connsiteX0" fmla="*/ 97957 w 105478"/>
                  <a:gd name="connsiteY0" fmla="*/ 380 h 95650"/>
                  <a:gd name="connsiteX1" fmla="*/ 92626 w 105478"/>
                  <a:gd name="connsiteY1" fmla="*/ 190 h 95650"/>
                  <a:gd name="connsiteX2" fmla="*/ 0 w 105478"/>
                  <a:gd name="connsiteY2" fmla="*/ 92795 h 95650"/>
                  <a:gd name="connsiteX3" fmla="*/ 9805 w 105478"/>
                  <a:gd name="connsiteY3" fmla="*/ 95650 h 95650"/>
                  <a:gd name="connsiteX4" fmla="*/ 105478 w 105478"/>
                  <a:gd name="connsiteY4" fmla="*/ 0 h 95650"/>
                  <a:gd name="connsiteX5" fmla="*/ 98053 w 105478"/>
                  <a:gd name="connsiteY5" fmla="*/ 286 h 95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478" h="95650">
                    <a:moveTo>
                      <a:pt x="97957" y="380"/>
                    </a:moveTo>
                    <a:cubicBezTo>
                      <a:pt x="96149" y="380"/>
                      <a:pt x="94435" y="286"/>
                      <a:pt x="92626" y="190"/>
                    </a:cubicBezTo>
                    <a:lnTo>
                      <a:pt x="0" y="92795"/>
                    </a:lnTo>
                    <a:cubicBezTo>
                      <a:pt x="3237" y="93842"/>
                      <a:pt x="6569" y="94699"/>
                      <a:pt x="9805" y="95650"/>
                    </a:cubicBezTo>
                    <a:lnTo>
                      <a:pt x="105478" y="0"/>
                    </a:lnTo>
                    <a:cubicBezTo>
                      <a:pt x="103003" y="95"/>
                      <a:pt x="100528" y="286"/>
                      <a:pt x="98053" y="286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4" name="Forme libre 53">
                <a:extLst>
                  <a:ext uri="{FF2B5EF4-FFF2-40B4-BE49-F238E27FC236}">
                    <a16:creationId xmlns:a16="http://schemas.microsoft.com/office/drawing/2014/main" id="{B1CDAAC3-7C95-2704-001E-45DF63B3851B}"/>
                  </a:ext>
                </a:extLst>
              </p:cNvPr>
              <p:cNvSpPr/>
              <p:nvPr/>
            </p:nvSpPr>
            <p:spPr>
              <a:xfrm>
                <a:off x="7029819" y="4214541"/>
                <a:ext cx="92626" cy="98600"/>
              </a:xfrm>
              <a:custGeom>
                <a:avLst/>
                <a:gdLst>
                  <a:gd name="connsiteX0" fmla="*/ 1142 w 92626"/>
                  <a:gd name="connsiteY0" fmla="*/ 98601 h 98600"/>
                  <a:gd name="connsiteX1" fmla="*/ 92626 w 92626"/>
                  <a:gd name="connsiteY1" fmla="*/ 7138 h 98600"/>
                  <a:gd name="connsiteX2" fmla="*/ 87105 w 92626"/>
                  <a:gd name="connsiteY2" fmla="*/ 0 h 98600"/>
                  <a:gd name="connsiteX3" fmla="*/ 0 w 92626"/>
                  <a:gd name="connsiteY3" fmla="*/ 87085 h 98600"/>
                  <a:gd name="connsiteX4" fmla="*/ 1142 w 92626"/>
                  <a:gd name="connsiteY4" fmla="*/ 98601 h 9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626" h="98600">
                    <a:moveTo>
                      <a:pt x="1142" y="98601"/>
                    </a:moveTo>
                    <a:lnTo>
                      <a:pt x="92626" y="7138"/>
                    </a:lnTo>
                    <a:cubicBezTo>
                      <a:pt x="90913" y="4664"/>
                      <a:pt x="89009" y="2284"/>
                      <a:pt x="87105" y="0"/>
                    </a:cubicBezTo>
                    <a:lnTo>
                      <a:pt x="0" y="87085"/>
                    </a:lnTo>
                    <a:cubicBezTo>
                      <a:pt x="571" y="90796"/>
                      <a:pt x="952" y="94699"/>
                      <a:pt x="1142" y="98601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5" name="Forme libre 54">
                <a:extLst>
                  <a:ext uri="{FF2B5EF4-FFF2-40B4-BE49-F238E27FC236}">
                    <a16:creationId xmlns:a16="http://schemas.microsoft.com/office/drawing/2014/main" id="{24C5F715-0224-213F-931C-B9B20B236129}"/>
                  </a:ext>
                </a:extLst>
              </p:cNvPr>
              <p:cNvSpPr/>
              <p:nvPr/>
            </p:nvSpPr>
            <p:spPr>
              <a:xfrm>
                <a:off x="7009732" y="4183609"/>
                <a:ext cx="81964" cy="81850"/>
              </a:xfrm>
              <a:custGeom>
                <a:avLst/>
                <a:gdLst>
                  <a:gd name="connsiteX0" fmla="*/ 5617 w 81964"/>
                  <a:gd name="connsiteY0" fmla="*/ 81850 h 81850"/>
                  <a:gd name="connsiteX1" fmla="*/ 81964 w 81964"/>
                  <a:gd name="connsiteY1" fmla="*/ 5520 h 81850"/>
                  <a:gd name="connsiteX2" fmla="*/ 74824 w 81964"/>
                  <a:gd name="connsiteY2" fmla="*/ 0 h 81850"/>
                  <a:gd name="connsiteX3" fmla="*/ 0 w 81964"/>
                  <a:gd name="connsiteY3" fmla="*/ 74807 h 81850"/>
                  <a:gd name="connsiteX4" fmla="*/ 5617 w 81964"/>
                  <a:gd name="connsiteY4" fmla="*/ 81850 h 8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964" h="81850">
                    <a:moveTo>
                      <a:pt x="5617" y="81850"/>
                    </a:moveTo>
                    <a:lnTo>
                      <a:pt x="81964" y="5520"/>
                    </a:lnTo>
                    <a:cubicBezTo>
                      <a:pt x="79680" y="3617"/>
                      <a:pt x="77300" y="1808"/>
                      <a:pt x="74824" y="0"/>
                    </a:cubicBezTo>
                    <a:lnTo>
                      <a:pt x="0" y="74807"/>
                    </a:lnTo>
                    <a:cubicBezTo>
                      <a:pt x="1999" y="77091"/>
                      <a:pt x="3903" y="79376"/>
                      <a:pt x="5617" y="8185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6" name="Forme libre 55">
                <a:extLst>
                  <a:ext uri="{FF2B5EF4-FFF2-40B4-BE49-F238E27FC236}">
                    <a16:creationId xmlns:a16="http://schemas.microsoft.com/office/drawing/2014/main" id="{9D3F3F31-26BF-5251-7BBD-73E073EA6847}"/>
                  </a:ext>
                </a:extLst>
              </p:cNvPr>
              <p:cNvSpPr/>
              <p:nvPr/>
            </p:nvSpPr>
            <p:spPr>
              <a:xfrm>
                <a:off x="6782974" y="4400607"/>
                <a:ext cx="93387" cy="88797"/>
              </a:xfrm>
              <a:custGeom>
                <a:avLst/>
                <a:gdLst>
                  <a:gd name="connsiteX0" fmla="*/ 84249 w 93387"/>
                  <a:gd name="connsiteY0" fmla="*/ 95 h 88797"/>
                  <a:gd name="connsiteX1" fmla="*/ 0 w 93387"/>
                  <a:gd name="connsiteY1" fmla="*/ 84325 h 88797"/>
                  <a:gd name="connsiteX2" fmla="*/ 8187 w 93387"/>
                  <a:gd name="connsiteY2" fmla="*/ 88798 h 88797"/>
                  <a:gd name="connsiteX3" fmla="*/ 93388 w 93387"/>
                  <a:gd name="connsiteY3" fmla="*/ 3617 h 88797"/>
                  <a:gd name="connsiteX4" fmla="*/ 84344 w 93387"/>
                  <a:gd name="connsiteY4" fmla="*/ 0 h 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387" h="88797">
                    <a:moveTo>
                      <a:pt x="84249" y="95"/>
                    </a:moveTo>
                    <a:lnTo>
                      <a:pt x="0" y="84325"/>
                    </a:lnTo>
                    <a:cubicBezTo>
                      <a:pt x="2665" y="85847"/>
                      <a:pt x="5426" y="87370"/>
                      <a:pt x="8187" y="88798"/>
                    </a:cubicBezTo>
                    <a:lnTo>
                      <a:pt x="93388" y="3617"/>
                    </a:lnTo>
                    <a:cubicBezTo>
                      <a:pt x="90342" y="2570"/>
                      <a:pt x="87295" y="1332"/>
                      <a:pt x="84344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7" name="Forme libre 56">
                <a:extLst>
                  <a:ext uri="{FF2B5EF4-FFF2-40B4-BE49-F238E27FC236}">
                    <a16:creationId xmlns:a16="http://schemas.microsoft.com/office/drawing/2014/main" id="{0F2CE2A1-C304-0638-F019-0B592D90B7E7}"/>
                  </a:ext>
                </a:extLst>
              </p:cNvPr>
              <p:cNvSpPr/>
              <p:nvPr/>
            </p:nvSpPr>
            <p:spPr>
              <a:xfrm>
                <a:off x="6745752" y="4374910"/>
                <a:ext cx="90436" cy="89559"/>
              </a:xfrm>
              <a:custGeom>
                <a:avLst/>
                <a:gdLst>
                  <a:gd name="connsiteX0" fmla="*/ 83868 w 90436"/>
                  <a:gd name="connsiteY0" fmla="*/ 0 h 89559"/>
                  <a:gd name="connsiteX1" fmla="*/ 0 w 90436"/>
                  <a:gd name="connsiteY1" fmla="*/ 83849 h 89559"/>
                  <a:gd name="connsiteX2" fmla="*/ 6949 w 90436"/>
                  <a:gd name="connsiteY2" fmla="*/ 89559 h 89559"/>
                  <a:gd name="connsiteX3" fmla="*/ 90437 w 90436"/>
                  <a:gd name="connsiteY3" fmla="*/ 6091 h 89559"/>
                  <a:gd name="connsiteX4" fmla="*/ 83773 w 90436"/>
                  <a:gd name="connsiteY4" fmla="*/ 0 h 89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36" h="89559">
                    <a:moveTo>
                      <a:pt x="83868" y="0"/>
                    </a:moveTo>
                    <a:lnTo>
                      <a:pt x="0" y="83849"/>
                    </a:lnTo>
                    <a:cubicBezTo>
                      <a:pt x="2285" y="85752"/>
                      <a:pt x="4570" y="87751"/>
                      <a:pt x="6949" y="89559"/>
                    </a:cubicBezTo>
                    <a:lnTo>
                      <a:pt x="90437" y="6091"/>
                    </a:lnTo>
                    <a:cubicBezTo>
                      <a:pt x="88152" y="4188"/>
                      <a:pt x="85963" y="2189"/>
                      <a:pt x="83773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8" name="Forme libre 57">
                <a:extLst>
                  <a:ext uri="{FF2B5EF4-FFF2-40B4-BE49-F238E27FC236}">
                    <a16:creationId xmlns:a16="http://schemas.microsoft.com/office/drawing/2014/main" id="{2C423F19-2D1A-AC18-A5F2-1DCA0560E1A4}"/>
                  </a:ext>
                </a:extLst>
              </p:cNvPr>
              <p:cNvSpPr/>
              <p:nvPr/>
            </p:nvSpPr>
            <p:spPr>
              <a:xfrm>
                <a:off x="6971463" y="4088720"/>
                <a:ext cx="144508" cy="148186"/>
              </a:xfrm>
              <a:custGeom>
                <a:avLst/>
                <a:gdLst>
                  <a:gd name="connsiteX0" fmla="*/ 8949 w 144508"/>
                  <a:gd name="connsiteY0" fmla="*/ 148187 h 148186"/>
                  <a:gd name="connsiteX1" fmla="*/ 133180 w 144508"/>
                  <a:gd name="connsiteY1" fmla="*/ 23984 h 148186"/>
                  <a:gd name="connsiteX2" fmla="*/ 144509 w 144508"/>
                  <a:gd name="connsiteY2" fmla="*/ 0 h 148186"/>
                  <a:gd name="connsiteX3" fmla="*/ 0 w 144508"/>
                  <a:gd name="connsiteY3" fmla="*/ 144380 h 148186"/>
                  <a:gd name="connsiteX4" fmla="*/ 8949 w 144508"/>
                  <a:gd name="connsiteY4" fmla="*/ 148187 h 148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508" h="148186">
                    <a:moveTo>
                      <a:pt x="8949" y="148187"/>
                    </a:moveTo>
                    <a:lnTo>
                      <a:pt x="133180" y="23984"/>
                    </a:lnTo>
                    <a:cubicBezTo>
                      <a:pt x="137655" y="16370"/>
                      <a:pt x="141367" y="8280"/>
                      <a:pt x="144509" y="0"/>
                    </a:cubicBezTo>
                    <a:lnTo>
                      <a:pt x="0" y="144380"/>
                    </a:lnTo>
                    <a:cubicBezTo>
                      <a:pt x="3046" y="145522"/>
                      <a:pt x="5997" y="146759"/>
                      <a:pt x="8949" y="148187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9" name="Forme libre 58">
                <a:extLst>
                  <a:ext uri="{FF2B5EF4-FFF2-40B4-BE49-F238E27FC236}">
                    <a16:creationId xmlns:a16="http://schemas.microsoft.com/office/drawing/2014/main" id="{945095DA-97E2-77C5-C1D2-327291149E7D}"/>
                  </a:ext>
                </a:extLst>
              </p:cNvPr>
              <p:cNvSpPr/>
              <p:nvPr/>
            </p:nvSpPr>
            <p:spPr>
              <a:xfrm>
                <a:off x="6714242" y="4339600"/>
                <a:ext cx="92245" cy="93937"/>
              </a:xfrm>
              <a:custGeom>
                <a:avLst/>
                <a:gdLst>
                  <a:gd name="connsiteX0" fmla="*/ 87200 w 92245"/>
                  <a:gd name="connsiteY0" fmla="*/ 0 h 93937"/>
                  <a:gd name="connsiteX1" fmla="*/ 0 w 92245"/>
                  <a:gd name="connsiteY1" fmla="*/ 87180 h 93937"/>
                  <a:gd name="connsiteX2" fmla="*/ 5902 w 92245"/>
                  <a:gd name="connsiteY2" fmla="*/ 93937 h 93937"/>
                  <a:gd name="connsiteX3" fmla="*/ 92246 w 92245"/>
                  <a:gd name="connsiteY3" fmla="*/ 7614 h 93937"/>
                  <a:gd name="connsiteX4" fmla="*/ 87200 w 92245"/>
                  <a:gd name="connsiteY4" fmla="*/ 0 h 93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245" h="93937">
                    <a:moveTo>
                      <a:pt x="87200" y="0"/>
                    </a:moveTo>
                    <a:lnTo>
                      <a:pt x="0" y="87180"/>
                    </a:lnTo>
                    <a:cubicBezTo>
                      <a:pt x="1904" y="89464"/>
                      <a:pt x="3903" y="91748"/>
                      <a:pt x="5902" y="93937"/>
                    </a:cubicBezTo>
                    <a:lnTo>
                      <a:pt x="92246" y="7614"/>
                    </a:lnTo>
                    <a:cubicBezTo>
                      <a:pt x="90532" y="5140"/>
                      <a:pt x="88914" y="2570"/>
                      <a:pt x="87200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0" name="Forme libre 59">
                <a:extLst>
                  <a:ext uri="{FF2B5EF4-FFF2-40B4-BE49-F238E27FC236}">
                    <a16:creationId xmlns:a16="http://schemas.microsoft.com/office/drawing/2014/main" id="{F24B7EA6-AF33-ACA6-E3DA-C3F93D77A17C}"/>
                  </a:ext>
                </a:extLst>
              </p:cNvPr>
              <p:cNvSpPr/>
              <p:nvPr/>
            </p:nvSpPr>
            <p:spPr>
              <a:xfrm>
                <a:off x="6916535" y="4014769"/>
                <a:ext cx="210289" cy="210050"/>
              </a:xfrm>
              <a:custGeom>
                <a:avLst/>
                <a:gdLst>
                  <a:gd name="connsiteX0" fmla="*/ 3903 w 210289"/>
                  <a:gd name="connsiteY0" fmla="*/ 209765 h 210050"/>
                  <a:gd name="connsiteX1" fmla="*/ 12471 w 210289"/>
                  <a:gd name="connsiteY1" fmla="*/ 210050 h 210050"/>
                  <a:gd name="connsiteX2" fmla="*/ 210289 w 210289"/>
                  <a:gd name="connsiteY2" fmla="*/ 12278 h 210050"/>
                  <a:gd name="connsiteX3" fmla="*/ 210289 w 210289"/>
                  <a:gd name="connsiteY3" fmla="*/ 11421 h 210050"/>
                  <a:gd name="connsiteX4" fmla="*/ 209908 w 210289"/>
                  <a:gd name="connsiteY4" fmla="*/ 0 h 210050"/>
                  <a:gd name="connsiteX5" fmla="*/ 0 w 210289"/>
                  <a:gd name="connsiteY5" fmla="*/ 209860 h 210050"/>
                  <a:gd name="connsiteX6" fmla="*/ 3808 w 210289"/>
                  <a:gd name="connsiteY6" fmla="*/ 209860 h 21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289" h="210050">
                    <a:moveTo>
                      <a:pt x="3903" y="209765"/>
                    </a:moveTo>
                    <a:cubicBezTo>
                      <a:pt x="6854" y="209765"/>
                      <a:pt x="9615" y="209955"/>
                      <a:pt x="12471" y="210050"/>
                    </a:cubicBezTo>
                    <a:lnTo>
                      <a:pt x="210289" y="12278"/>
                    </a:lnTo>
                    <a:cubicBezTo>
                      <a:pt x="210289" y="12278"/>
                      <a:pt x="210289" y="11707"/>
                      <a:pt x="210289" y="11421"/>
                    </a:cubicBezTo>
                    <a:cubicBezTo>
                      <a:pt x="210289" y="7519"/>
                      <a:pt x="210099" y="3712"/>
                      <a:pt x="209908" y="0"/>
                    </a:cubicBezTo>
                    <a:lnTo>
                      <a:pt x="0" y="209860"/>
                    </a:lnTo>
                    <a:lnTo>
                      <a:pt x="3808" y="209860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1" name="Forme libre 60">
                <a:extLst>
                  <a:ext uri="{FF2B5EF4-FFF2-40B4-BE49-F238E27FC236}">
                    <a16:creationId xmlns:a16="http://schemas.microsoft.com/office/drawing/2014/main" id="{E043A3E5-C394-5DA5-5892-C273B4C741BA}"/>
                  </a:ext>
                </a:extLst>
              </p:cNvPr>
              <p:cNvSpPr/>
              <p:nvPr/>
            </p:nvSpPr>
            <p:spPr>
              <a:xfrm>
                <a:off x="6687872" y="4327608"/>
                <a:ext cx="74919" cy="69953"/>
              </a:xfrm>
              <a:custGeom>
                <a:avLst/>
                <a:gdLst>
                  <a:gd name="connsiteX0" fmla="*/ 41601 w 74919"/>
                  <a:gd name="connsiteY0" fmla="*/ 20558 h 69953"/>
                  <a:gd name="connsiteX1" fmla="*/ 0 w 74919"/>
                  <a:gd name="connsiteY1" fmla="*/ 62149 h 69953"/>
                  <a:gd name="connsiteX2" fmla="*/ 4950 w 74919"/>
                  <a:gd name="connsiteY2" fmla="*/ 69953 h 69953"/>
                  <a:gd name="connsiteX3" fmla="*/ 74920 w 74919"/>
                  <a:gd name="connsiteY3" fmla="*/ 0 h 69953"/>
                  <a:gd name="connsiteX4" fmla="*/ 41696 w 74919"/>
                  <a:gd name="connsiteY4" fmla="*/ 20558 h 69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19" h="69953">
                    <a:moveTo>
                      <a:pt x="41601" y="20558"/>
                    </a:moveTo>
                    <a:lnTo>
                      <a:pt x="0" y="62149"/>
                    </a:lnTo>
                    <a:cubicBezTo>
                      <a:pt x="1618" y="64814"/>
                      <a:pt x="3237" y="67384"/>
                      <a:pt x="4950" y="69953"/>
                    </a:cubicBezTo>
                    <a:lnTo>
                      <a:pt x="74920" y="0"/>
                    </a:lnTo>
                    <a:lnTo>
                      <a:pt x="41696" y="20558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2" name="Forme libre 61">
                <a:extLst>
                  <a:ext uri="{FF2B5EF4-FFF2-40B4-BE49-F238E27FC236}">
                    <a16:creationId xmlns:a16="http://schemas.microsoft.com/office/drawing/2014/main" id="{447F016E-062C-A787-DFB4-C9F5F79F3934}"/>
                  </a:ext>
                </a:extLst>
              </p:cNvPr>
              <p:cNvSpPr/>
              <p:nvPr/>
            </p:nvSpPr>
            <p:spPr>
              <a:xfrm>
                <a:off x="6853134" y="3963090"/>
                <a:ext cx="265027" cy="261444"/>
              </a:xfrm>
              <a:custGeom>
                <a:avLst/>
                <a:gdLst>
                  <a:gd name="connsiteX0" fmla="*/ 12661 w 265027"/>
                  <a:gd name="connsiteY0" fmla="*/ 261445 h 261444"/>
                  <a:gd name="connsiteX1" fmla="*/ 265027 w 265027"/>
                  <a:gd name="connsiteY1" fmla="*/ 9137 h 261444"/>
                  <a:gd name="connsiteX2" fmla="*/ 261505 w 265027"/>
                  <a:gd name="connsiteY2" fmla="*/ 0 h 261444"/>
                  <a:gd name="connsiteX3" fmla="*/ 0 w 265027"/>
                  <a:gd name="connsiteY3" fmla="*/ 261445 h 261444"/>
                  <a:gd name="connsiteX4" fmla="*/ 12661 w 265027"/>
                  <a:gd name="connsiteY4" fmla="*/ 261445 h 26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5027" h="261444">
                    <a:moveTo>
                      <a:pt x="12661" y="261445"/>
                    </a:moveTo>
                    <a:lnTo>
                      <a:pt x="265027" y="9137"/>
                    </a:lnTo>
                    <a:cubicBezTo>
                      <a:pt x="263980" y="5996"/>
                      <a:pt x="262743" y="2950"/>
                      <a:pt x="261505" y="0"/>
                    </a:cubicBezTo>
                    <a:lnTo>
                      <a:pt x="0" y="261445"/>
                    </a:lnTo>
                    <a:lnTo>
                      <a:pt x="12661" y="261445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3" name="Forme libre 62">
                <a:extLst>
                  <a:ext uri="{FF2B5EF4-FFF2-40B4-BE49-F238E27FC236}">
                    <a16:creationId xmlns:a16="http://schemas.microsoft.com/office/drawing/2014/main" id="{648EBBC2-EBF1-A897-CFB7-A852E9E807A0}"/>
                  </a:ext>
                </a:extLst>
              </p:cNvPr>
              <p:cNvSpPr/>
              <p:nvPr/>
            </p:nvSpPr>
            <p:spPr>
              <a:xfrm>
                <a:off x="6817625" y="4117272"/>
                <a:ext cx="91959" cy="91938"/>
              </a:xfrm>
              <a:custGeom>
                <a:avLst/>
                <a:gdLst>
                  <a:gd name="connsiteX0" fmla="*/ 79299 w 91959"/>
                  <a:gd name="connsiteY0" fmla="*/ 0 h 91938"/>
                  <a:gd name="connsiteX1" fmla="*/ 0 w 91959"/>
                  <a:gd name="connsiteY1" fmla="*/ 79280 h 91938"/>
                  <a:gd name="connsiteX2" fmla="*/ 0 w 91959"/>
                  <a:gd name="connsiteY2" fmla="*/ 91939 h 91938"/>
                  <a:gd name="connsiteX3" fmla="*/ 91960 w 91959"/>
                  <a:gd name="connsiteY3" fmla="*/ 0 h 91938"/>
                  <a:gd name="connsiteX4" fmla="*/ 79299 w 91959"/>
                  <a:gd name="connsiteY4" fmla="*/ 0 h 91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959" h="91938">
                    <a:moveTo>
                      <a:pt x="79299" y="0"/>
                    </a:moveTo>
                    <a:lnTo>
                      <a:pt x="0" y="79280"/>
                    </a:lnTo>
                    <a:lnTo>
                      <a:pt x="0" y="91939"/>
                    </a:lnTo>
                    <a:lnTo>
                      <a:pt x="91960" y="0"/>
                    </a:lnTo>
                    <a:lnTo>
                      <a:pt x="79299" y="0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4" name="Forme libre 63">
                <a:extLst>
                  <a:ext uri="{FF2B5EF4-FFF2-40B4-BE49-F238E27FC236}">
                    <a16:creationId xmlns:a16="http://schemas.microsoft.com/office/drawing/2014/main" id="{0C642065-C451-FCFD-66FD-B98B9B20F1C6}"/>
                  </a:ext>
                </a:extLst>
              </p:cNvPr>
              <p:cNvSpPr/>
              <p:nvPr/>
            </p:nvSpPr>
            <p:spPr>
              <a:xfrm>
                <a:off x="6999736" y="3923687"/>
                <a:ext cx="96434" cy="100980"/>
              </a:xfrm>
              <a:custGeom>
                <a:avLst/>
                <a:gdLst>
                  <a:gd name="connsiteX0" fmla="*/ 2475 w 96434"/>
                  <a:gd name="connsiteY0" fmla="*/ 100980 h 100980"/>
                  <a:gd name="connsiteX1" fmla="*/ 96434 w 96434"/>
                  <a:gd name="connsiteY1" fmla="*/ 7043 h 100980"/>
                  <a:gd name="connsiteX2" fmla="*/ 90818 w 96434"/>
                  <a:gd name="connsiteY2" fmla="*/ 0 h 100980"/>
                  <a:gd name="connsiteX3" fmla="*/ 0 w 96434"/>
                  <a:gd name="connsiteY3" fmla="*/ 90796 h 100980"/>
                  <a:gd name="connsiteX4" fmla="*/ 2475 w 96434"/>
                  <a:gd name="connsiteY4" fmla="*/ 100980 h 100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434" h="100980">
                    <a:moveTo>
                      <a:pt x="2475" y="100980"/>
                    </a:moveTo>
                    <a:lnTo>
                      <a:pt x="96434" y="7043"/>
                    </a:lnTo>
                    <a:cubicBezTo>
                      <a:pt x="94625" y="4664"/>
                      <a:pt x="92722" y="2284"/>
                      <a:pt x="90818" y="0"/>
                    </a:cubicBezTo>
                    <a:lnTo>
                      <a:pt x="0" y="90796"/>
                    </a:lnTo>
                    <a:cubicBezTo>
                      <a:pt x="1047" y="94033"/>
                      <a:pt x="1904" y="97459"/>
                      <a:pt x="2475" y="10098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5" name="Forme libre 64">
                <a:extLst>
                  <a:ext uri="{FF2B5EF4-FFF2-40B4-BE49-F238E27FC236}">
                    <a16:creationId xmlns:a16="http://schemas.microsoft.com/office/drawing/2014/main" id="{FEA6CE2B-3F67-649D-E7C3-3F29F1C13638}"/>
                  </a:ext>
                </a:extLst>
              </p:cNvPr>
              <p:cNvSpPr/>
              <p:nvPr/>
            </p:nvSpPr>
            <p:spPr>
              <a:xfrm>
                <a:off x="6971654" y="3893898"/>
                <a:ext cx="92721" cy="90511"/>
              </a:xfrm>
              <a:custGeom>
                <a:avLst/>
                <a:gdLst>
                  <a:gd name="connsiteX0" fmla="*/ 7425 w 92721"/>
                  <a:gd name="connsiteY0" fmla="*/ 90511 h 90511"/>
                  <a:gd name="connsiteX1" fmla="*/ 92721 w 92721"/>
                  <a:gd name="connsiteY1" fmla="*/ 5235 h 90511"/>
                  <a:gd name="connsiteX2" fmla="*/ 85296 w 92721"/>
                  <a:gd name="connsiteY2" fmla="*/ 0 h 90511"/>
                  <a:gd name="connsiteX3" fmla="*/ 0 w 92721"/>
                  <a:gd name="connsiteY3" fmla="*/ 85276 h 90511"/>
                  <a:gd name="connsiteX4" fmla="*/ 7425 w 92721"/>
                  <a:gd name="connsiteY4" fmla="*/ 90511 h 90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721" h="90511">
                    <a:moveTo>
                      <a:pt x="7425" y="90511"/>
                    </a:moveTo>
                    <a:lnTo>
                      <a:pt x="92721" y="5235"/>
                    </a:lnTo>
                    <a:cubicBezTo>
                      <a:pt x="90342" y="3426"/>
                      <a:pt x="87866" y="1713"/>
                      <a:pt x="85296" y="0"/>
                    </a:cubicBezTo>
                    <a:lnTo>
                      <a:pt x="0" y="85276"/>
                    </a:lnTo>
                    <a:cubicBezTo>
                      <a:pt x="2570" y="86894"/>
                      <a:pt x="5045" y="88608"/>
                      <a:pt x="7425" y="90511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6" name="Forme libre 65">
                <a:extLst>
                  <a:ext uri="{FF2B5EF4-FFF2-40B4-BE49-F238E27FC236}">
                    <a16:creationId xmlns:a16="http://schemas.microsoft.com/office/drawing/2014/main" id="{7189D434-8C16-B56F-739A-D0E594DD3E9D}"/>
                  </a:ext>
                </a:extLst>
              </p:cNvPr>
              <p:cNvSpPr/>
              <p:nvPr/>
            </p:nvSpPr>
            <p:spPr>
              <a:xfrm>
                <a:off x="6817625" y="4117272"/>
                <a:ext cx="28463" cy="28457"/>
              </a:xfrm>
              <a:custGeom>
                <a:avLst/>
                <a:gdLst>
                  <a:gd name="connsiteX0" fmla="*/ 15803 w 28463"/>
                  <a:gd name="connsiteY0" fmla="*/ 0 h 28457"/>
                  <a:gd name="connsiteX1" fmla="*/ 0 w 28463"/>
                  <a:gd name="connsiteY1" fmla="*/ 15799 h 28457"/>
                  <a:gd name="connsiteX2" fmla="*/ 0 w 28463"/>
                  <a:gd name="connsiteY2" fmla="*/ 28457 h 28457"/>
                  <a:gd name="connsiteX3" fmla="*/ 28464 w 28463"/>
                  <a:gd name="connsiteY3" fmla="*/ 0 h 28457"/>
                  <a:gd name="connsiteX4" fmla="*/ 15803 w 28463"/>
                  <a:gd name="connsiteY4" fmla="*/ 0 h 28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63" h="28457">
                    <a:moveTo>
                      <a:pt x="15803" y="0"/>
                    </a:moveTo>
                    <a:lnTo>
                      <a:pt x="0" y="15799"/>
                    </a:lnTo>
                    <a:lnTo>
                      <a:pt x="0" y="28457"/>
                    </a:lnTo>
                    <a:lnTo>
                      <a:pt x="28464" y="0"/>
                    </a:lnTo>
                    <a:lnTo>
                      <a:pt x="15803" y="0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7" name="Forme libre 66">
                <a:extLst>
                  <a:ext uri="{FF2B5EF4-FFF2-40B4-BE49-F238E27FC236}">
                    <a16:creationId xmlns:a16="http://schemas.microsoft.com/office/drawing/2014/main" id="{410D2FAA-FC87-B46D-6F9D-2BF713830771}"/>
                  </a:ext>
                </a:extLst>
              </p:cNvPr>
              <p:cNvSpPr/>
              <p:nvPr/>
            </p:nvSpPr>
            <p:spPr>
              <a:xfrm>
                <a:off x="6921770" y="3872674"/>
                <a:ext cx="102050" cy="93747"/>
              </a:xfrm>
              <a:custGeom>
                <a:avLst/>
                <a:gdLst>
                  <a:gd name="connsiteX0" fmla="*/ 11900 w 102050"/>
                  <a:gd name="connsiteY0" fmla="*/ 93652 h 93747"/>
                  <a:gd name="connsiteX1" fmla="*/ 102051 w 102050"/>
                  <a:gd name="connsiteY1" fmla="*/ 3521 h 93747"/>
                  <a:gd name="connsiteX2" fmla="*/ 92912 w 102050"/>
                  <a:gd name="connsiteY2" fmla="*/ 0 h 93747"/>
                  <a:gd name="connsiteX3" fmla="*/ 0 w 102050"/>
                  <a:gd name="connsiteY3" fmla="*/ 92890 h 93747"/>
                  <a:gd name="connsiteX4" fmla="*/ 11805 w 102050"/>
                  <a:gd name="connsiteY4" fmla="*/ 93747 h 93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050" h="93747">
                    <a:moveTo>
                      <a:pt x="11900" y="93652"/>
                    </a:moveTo>
                    <a:lnTo>
                      <a:pt x="102051" y="3521"/>
                    </a:lnTo>
                    <a:cubicBezTo>
                      <a:pt x="99005" y="2284"/>
                      <a:pt x="95958" y="1047"/>
                      <a:pt x="92912" y="0"/>
                    </a:cubicBezTo>
                    <a:lnTo>
                      <a:pt x="0" y="92890"/>
                    </a:lnTo>
                    <a:cubicBezTo>
                      <a:pt x="4094" y="92890"/>
                      <a:pt x="7997" y="93271"/>
                      <a:pt x="11805" y="93747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8" name="Forme libre 67">
                <a:extLst>
                  <a:ext uri="{FF2B5EF4-FFF2-40B4-BE49-F238E27FC236}">
                    <a16:creationId xmlns:a16="http://schemas.microsoft.com/office/drawing/2014/main" id="{3633070F-868A-0203-6B63-6273AF462F5D}"/>
                  </a:ext>
                </a:extLst>
              </p:cNvPr>
              <p:cNvSpPr/>
              <p:nvPr/>
            </p:nvSpPr>
            <p:spPr>
              <a:xfrm>
                <a:off x="6795254" y="3860491"/>
                <a:ext cx="179159" cy="173027"/>
              </a:xfrm>
              <a:custGeom>
                <a:avLst/>
                <a:gdLst>
                  <a:gd name="connsiteX0" fmla="*/ 7806 w 179159"/>
                  <a:gd name="connsiteY0" fmla="*/ 172932 h 173027"/>
                  <a:gd name="connsiteX1" fmla="*/ 35699 w 179159"/>
                  <a:gd name="connsiteY1" fmla="*/ 145046 h 173027"/>
                  <a:gd name="connsiteX2" fmla="*/ 47884 w 179159"/>
                  <a:gd name="connsiteY2" fmla="*/ 132864 h 173027"/>
                  <a:gd name="connsiteX3" fmla="*/ 179160 w 179159"/>
                  <a:gd name="connsiteY3" fmla="*/ 1618 h 173027"/>
                  <a:gd name="connsiteX4" fmla="*/ 168117 w 179159"/>
                  <a:gd name="connsiteY4" fmla="*/ 0 h 173027"/>
                  <a:gd name="connsiteX5" fmla="*/ 0 w 179159"/>
                  <a:gd name="connsiteY5" fmla="*/ 168173 h 173027"/>
                  <a:gd name="connsiteX6" fmla="*/ 7806 w 179159"/>
                  <a:gd name="connsiteY6" fmla="*/ 173027 h 173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9159" h="173027">
                    <a:moveTo>
                      <a:pt x="7806" y="172932"/>
                    </a:moveTo>
                    <a:lnTo>
                      <a:pt x="35699" y="145046"/>
                    </a:lnTo>
                    <a:cubicBezTo>
                      <a:pt x="39602" y="140668"/>
                      <a:pt x="43600" y="136576"/>
                      <a:pt x="47884" y="132864"/>
                    </a:cubicBezTo>
                    <a:lnTo>
                      <a:pt x="179160" y="1618"/>
                    </a:lnTo>
                    <a:cubicBezTo>
                      <a:pt x="175543" y="952"/>
                      <a:pt x="171830" y="476"/>
                      <a:pt x="168117" y="0"/>
                    </a:cubicBezTo>
                    <a:lnTo>
                      <a:pt x="0" y="168173"/>
                    </a:lnTo>
                    <a:lnTo>
                      <a:pt x="7806" y="173027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9" name="Forme libre 68">
                <a:extLst>
                  <a:ext uri="{FF2B5EF4-FFF2-40B4-BE49-F238E27FC236}">
                    <a16:creationId xmlns:a16="http://schemas.microsoft.com/office/drawing/2014/main" id="{EE8BBBD5-05D1-65B2-29A1-3492B01FE928}"/>
                  </a:ext>
                </a:extLst>
              </p:cNvPr>
              <p:cNvSpPr/>
              <p:nvPr/>
            </p:nvSpPr>
            <p:spPr>
              <a:xfrm>
                <a:off x="6756033" y="3858493"/>
                <a:ext cx="158502" cy="150661"/>
              </a:xfrm>
              <a:custGeom>
                <a:avLst/>
                <a:gdLst>
                  <a:gd name="connsiteX0" fmla="*/ 7806 w 158502"/>
                  <a:gd name="connsiteY0" fmla="*/ 150661 h 150661"/>
                  <a:gd name="connsiteX1" fmla="*/ 158502 w 158502"/>
                  <a:gd name="connsiteY1" fmla="*/ 0 h 150661"/>
                  <a:gd name="connsiteX2" fmla="*/ 144984 w 158502"/>
                  <a:gd name="connsiteY2" fmla="*/ 857 h 150661"/>
                  <a:gd name="connsiteX3" fmla="*/ 0 w 158502"/>
                  <a:gd name="connsiteY3" fmla="*/ 145808 h 150661"/>
                  <a:gd name="connsiteX4" fmla="*/ 7806 w 158502"/>
                  <a:gd name="connsiteY4" fmla="*/ 150661 h 150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502" h="150661">
                    <a:moveTo>
                      <a:pt x="7806" y="150661"/>
                    </a:moveTo>
                    <a:lnTo>
                      <a:pt x="158502" y="0"/>
                    </a:lnTo>
                    <a:cubicBezTo>
                      <a:pt x="153933" y="190"/>
                      <a:pt x="149459" y="476"/>
                      <a:pt x="144984" y="857"/>
                    </a:cubicBezTo>
                    <a:lnTo>
                      <a:pt x="0" y="145808"/>
                    </a:lnTo>
                    <a:lnTo>
                      <a:pt x="7806" y="150661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0" name="Forme libre 69">
                <a:extLst>
                  <a:ext uri="{FF2B5EF4-FFF2-40B4-BE49-F238E27FC236}">
                    <a16:creationId xmlns:a16="http://schemas.microsoft.com/office/drawing/2014/main" id="{9B1D0840-07EB-ACD8-8EE8-02CC43383A88}"/>
                  </a:ext>
                </a:extLst>
              </p:cNvPr>
              <p:cNvSpPr/>
              <p:nvPr/>
            </p:nvSpPr>
            <p:spPr>
              <a:xfrm>
                <a:off x="6716526" y="3872198"/>
                <a:ext cx="120423" cy="112591"/>
              </a:xfrm>
              <a:custGeom>
                <a:avLst/>
                <a:gdLst>
                  <a:gd name="connsiteX0" fmla="*/ 7806 w 120423"/>
                  <a:gd name="connsiteY0" fmla="*/ 112592 h 112591"/>
                  <a:gd name="connsiteX1" fmla="*/ 120424 w 120423"/>
                  <a:gd name="connsiteY1" fmla="*/ 0 h 112591"/>
                  <a:gd name="connsiteX2" fmla="*/ 99576 w 120423"/>
                  <a:gd name="connsiteY2" fmla="*/ 8185 h 112591"/>
                  <a:gd name="connsiteX3" fmla="*/ 0 w 120423"/>
                  <a:gd name="connsiteY3" fmla="*/ 107738 h 112591"/>
                  <a:gd name="connsiteX4" fmla="*/ 7806 w 120423"/>
                  <a:gd name="connsiteY4" fmla="*/ 112592 h 11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423" h="112591">
                    <a:moveTo>
                      <a:pt x="7806" y="112592"/>
                    </a:moveTo>
                    <a:lnTo>
                      <a:pt x="120424" y="0"/>
                    </a:lnTo>
                    <a:cubicBezTo>
                      <a:pt x="113284" y="2475"/>
                      <a:pt x="106335" y="5140"/>
                      <a:pt x="99576" y="8185"/>
                    </a:cubicBezTo>
                    <a:lnTo>
                      <a:pt x="0" y="107738"/>
                    </a:lnTo>
                    <a:lnTo>
                      <a:pt x="7806" y="112592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1" name="Forme libre 70">
                <a:extLst>
                  <a:ext uri="{FF2B5EF4-FFF2-40B4-BE49-F238E27FC236}">
                    <a16:creationId xmlns:a16="http://schemas.microsoft.com/office/drawing/2014/main" id="{A1C2A576-6536-7B14-D074-F19658FF1FF5}"/>
                  </a:ext>
                </a:extLst>
              </p:cNvPr>
              <p:cNvSpPr/>
              <p:nvPr/>
            </p:nvSpPr>
            <p:spPr>
              <a:xfrm>
                <a:off x="6411612" y="3871246"/>
                <a:ext cx="201150" cy="641952"/>
              </a:xfrm>
              <a:custGeom>
                <a:avLst/>
                <a:gdLst>
                  <a:gd name="connsiteX0" fmla="*/ 201151 w 201150"/>
                  <a:gd name="connsiteY0" fmla="*/ 317027 h 641952"/>
                  <a:gd name="connsiteX1" fmla="*/ 45885 w 201150"/>
                  <a:gd name="connsiteY1" fmla="*/ 10945 h 641952"/>
                  <a:gd name="connsiteX2" fmla="*/ 13613 w 201150"/>
                  <a:gd name="connsiteY2" fmla="*/ 0 h 641952"/>
                  <a:gd name="connsiteX3" fmla="*/ 192202 w 201150"/>
                  <a:gd name="connsiteY3" fmla="*/ 317027 h 641952"/>
                  <a:gd name="connsiteX4" fmla="*/ 0 w 201150"/>
                  <a:gd name="connsiteY4" fmla="*/ 641952 h 641952"/>
                  <a:gd name="connsiteX5" fmla="*/ 32938 w 201150"/>
                  <a:gd name="connsiteY5" fmla="*/ 632340 h 641952"/>
                  <a:gd name="connsiteX6" fmla="*/ 201151 w 201150"/>
                  <a:gd name="connsiteY6" fmla="*/ 317027 h 641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50" h="641952">
                    <a:moveTo>
                      <a:pt x="201151" y="317027"/>
                    </a:moveTo>
                    <a:cubicBezTo>
                      <a:pt x="201151" y="191586"/>
                      <a:pt x="139939" y="80137"/>
                      <a:pt x="45885" y="10945"/>
                    </a:cubicBezTo>
                    <a:cubicBezTo>
                      <a:pt x="35413" y="6757"/>
                      <a:pt x="24561" y="3141"/>
                      <a:pt x="13613" y="0"/>
                    </a:cubicBezTo>
                    <a:cubicBezTo>
                      <a:pt x="120614" y="65195"/>
                      <a:pt x="192202" y="182926"/>
                      <a:pt x="192202" y="317027"/>
                    </a:cubicBezTo>
                    <a:cubicBezTo>
                      <a:pt x="192202" y="451127"/>
                      <a:pt x="114427" y="578661"/>
                      <a:pt x="0" y="641952"/>
                    </a:cubicBezTo>
                    <a:cubicBezTo>
                      <a:pt x="11233" y="639288"/>
                      <a:pt x="22276" y="636052"/>
                      <a:pt x="32938" y="632340"/>
                    </a:cubicBezTo>
                    <a:cubicBezTo>
                      <a:pt x="134323" y="564004"/>
                      <a:pt x="201151" y="448177"/>
                      <a:pt x="201151" y="317027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2" name="Forme libre 71">
                <a:extLst>
                  <a:ext uri="{FF2B5EF4-FFF2-40B4-BE49-F238E27FC236}">
                    <a16:creationId xmlns:a16="http://schemas.microsoft.com/office/drawing/2014/main" id="{DA8F777F-183D-49E6-A113-8EE264E7A1D0}"/>
                  </a:ext>
                </a:extLst>
              </p:cNvPr>
              <p:cNvSpPr/>
              <p:nvPr/>
            </p:nvSpPr>
            <p:spPr>
              <a:xfrm>
                <a:off x="6608954" y="4015436"/>
                <a:ext cx="53976" cy="362044"/>
              </a:xfrm>
              <a:custGeom>
                <a:avLst/>
                <a:gdLst>
                  <a:gd name="connsiteX0" fmla="*/ 43600 w 53976"/>
                  <a:gd name="connsiteY0" fmla="*/ 79090 h 362044"/>
                  <a:gd name="connsiteX1" fmla="*/ 7806 w 53976"/>
                  <a:gd name="connsiteY1" fmla="*/ 0 h 362044"/>
                  <a:gd name="connsiteX2" fmla="*/ 45028 w 53976"/>
                  <a:gd name="connsiteY2" fmla="*/ 172837 h 362044"/>
                  <a:gd name="connsiteX3" fmla="*/ 0 w 53976"/>
                  <a:gd name="connsiteY3" fmla="*/ 362044 h 362044"/>
                  <a:gd name="connsiteX4" fmla="*/ 39602 w 53976"/>
                  <a:gd name="connsiteY4" fmla="*/ 283144 h 362044"/>
                  <a:gd name="connsiteX5" fmla="*/ 53976 w 53976"/>
                  <a:gd name="connsiteY5" fmla="*/ 172837 h 362044"/>
                  <a:gd name="connsiteX6" fmla="*/ 43505 w 53976"/>
                  <a:gd name="connsiteY6" fmla="*/ 79090 h 362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976" h="362044">
                    <a:moveTo>
                      <a:pt x="43600" y="79090"/>
                    </a:moveTo>
                    <a:cubicBezTo>
                      <a:pt x="35128" y="51014"/>
                      <a:pt x="23037" y="24460"/>
                      <a:pt x="7806" y="0"/>
                    </a:cubicBezTo>
                    <a:cubicBezTo>
                      <a:pt x="31700" y="52822"/>
                      <a:pt x="45028" y="111259"/>
                      <a:pt x="45028" y="172837"/>
                    </a:cubicBezTo>
                    <a:cubicBezTo>
                      <a:pt x="45028" y="240887"/>
                      <a:pt x="28749" y="305130"/>
                      <a:pt x="0" y="362044"/>
                    </a:cubicBezTo>
                    <a:cubicBezTo>
                      <a:pt x="16564" y="337870"/>
                      <a:pt x="29892" y="311411"/>
                      <a:pt x="39602" y="283144"/>
                    </a:cubicBezTo>
                    <a:cubicBezTo>
                      <a:pt x="48931" y="247930"/>
                      <a:pt x="53976" y="211002"/>
                      <a:pt x="53976" y="172837"/>
                    </a:cubicBezTo>
                    <a:cubicBezTo>
                      <a:pt x="53976" y="140573"/>
                      <a:pt x="50264" y="109260"/>
                      <a:pt x="43505" y="7909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3" name="Forme libre 72">
                <a:extLst>
                  <a:ext uri="{FF2B5EF4-FFF2-40B4-BE49-F238E27FC236}">
                    <a16:creationId xmlns:a16="http://schemas.microsoft.com/office/drawing/2014/main" id="{5912AAAA-BAB8-F0AD-6703-3FD926B4D7EF}"/>
                  </a:ext>
                </a:extLst>
              </p:cNvPr>
              <p:cNvSpPr/>
              <p:nvPr/>
            </p:nvSpPr>
            <p:spPr>
              <a:xfrm>
                <a:off x="6236069" y="3863442"/>
                <a:ext cx="324906" cy="651374"/>
              </a:xfrm>
              <a:custGeom>
                <a:avLst/>
                <a:gdLst>
                  <a:gd name="connsiteX0" fmla="*/ 324906 w 324906"/>
                  <a:gd name="connsiteY0" fmla="*/ 324736 h 651374"/>
                  <a:gd name="connsiteX1" fmla="*/ 43124 w 324906"/>
                  <a:gd name="connsiteY1" fmla="*/ 0 h 651374"/>
                  <a:gd name="connsiteX2" fmla="*/ 14375 w 324906"/>
                  <a:gd name="connsiteY2" fmla="*/ 6186 h 651374"/>
                  <a:gd name="connsiteX3" fmla="*/ 315958 w 324906"/>
                  <a:gd name="connsiteY3" fmla="*/ 324831 h 651374"/>
                  <a:gd name="connsiteX4" fmla="*/ 0 w 324906"/>
                  <a:gd name="connsiteY4" fmla="*/ 643856 h 651374"/>
                  <a:gd name="connsiteX5" fmla="*/ 28654 w 324906"/>
                  <a:gd name="connsiteY5" fmla="*/ 651375 h 651374"/>
                  <a:gd name="connsiteX6" fmla="*/ 324906 w 324906"/>
                  <a:gd name="connsiteY6" fmla="*/ 324831 h 65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4906" h="651374">
                    <a:moveTo>
                      <a:pt x="324906" y="324736"/>
                    </a:moveTo>
                    <a:cubicBezTo>
                      <a:pt x="324906" y="159608"/>
                      <a:pt x="202198" y="22556"/>
                      <a:pt x="43124" y="0"/>
                    </a:cubicBezTo>
                    <a:cubicBezTo>
                      <a:pt x="33414" y="1618"/>
                      <a:pt x="23799" y="3617"/>
                      <a:pt x="14375" y="6186"/>
                    </a:cubicBezTo>
                    <a:cubicBezTo>
                      <a:pt x="182207" y="15323"/>
                      <a:pt x="315958" y="154754"/>
                      <a:pt x="315958" y="324831"/>
                    </a:cubicBezTo>
                    <a:cubicBezTo>
                      <a:pt x="315958" y="494908"/>
                      <a:pt x="174496" y="642143"/>
                      <a:pt x="0" y="643856"/>
                    </a:cubicBezTo>
                    <a:cubicBezTo>
                      <a:pt x="9425" y="646806"/>
                      <a:pt x="18944" y="649281"/>
                      <a:pt x="28654" y="651375"/>
                    </a:cubicBezTo>
                    <a:cubicBezTo>
                      <a:pt x="194677" y="635290"/>
                      <a:pt x="324906" y="495003"/>
                      <a:pt x="324906" y="324831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4" name="Forme libre 73">
                <a:extLst>
                  <a:ext uri="{FF2B5EF4-FFF2-40B4-BE49-F238E27FC236}">
                    <a16:creationId xmlns:a16="http://schemas.microsoft.com/office/drawing/2014/main" id="{E87881F6-BF05-2DEE-9D40-8C173563EF10}"/>
                  </a:ext>
                </a:extLst>
              </p:cNvPr>
              <p:cNvSpPr/>
              <p:nvPr/>
            </p:nvSpPr>
            <p:spPr>
              <a:xfrm>
                <a:off x="6096511" y="3909316"/>
                <a:ext cx="415342" cy="557913"/>
              </a:xfrm>
              <a:custGeom>
                <a:avLst/>
                <a:gdLst>
                  <a:gd name="connsiteX0" fmla="*/ 415343 w 415342"/>
                  <a:gd name="connsiteY0" fmla="*/ 278861 h 557913"/>
                  <a:gd name="connsiteX1" fmla="*/ 136417 w 415342"/>
                  <a:gd name="connsiteY1" fmla="*/ 0 h 557913"/>
                  <a:gd name="connsiteX2" fmla="*/ 35128 w 415342"/>
                  <a:gd name="connsiteY2" fmla="*/ 19130 h 557913"/>
                  <a:gd name="connsiteX3" fmla="*/ 10567 w 415342"/>
                  <a:gd name="connsiteY3" fmla="*/ 40259 h 557913"/>
                  <a:gd name="connsiteX4" fmla="*/ 136417 w 415342"/>
                  <a:gd name="connsiteY4" fmla="*/ 9042 h 557913"/>
                  <a:gd name="connsiteX5" fmla="*/ 406394 w 415342"/>
                  <a:gd name="connsiteY5" fmla="*/ 278957 h 557913"/>
                  <a:gd name="connsiteX6" fmla="*/ 136417 w 415342"/>
                  <a:gd name="connsiteY6" fmla="*/ 548872 h 557913"/>
                  <a:gd name="connsiteX7" fmla="*/ 0 w 415342"/>
                  <a:gd name="connsiteY7" fmla="*/ 511754 h 557913"/>
                  <a:gd name="connsiteX8" fmla="*/ 23704 w 415342"/>
                  <a:gd name="connsiteY8" fmla="*/ 534024 h 557913"/>
                  <a:gd name="connsiteX9" fmla="*/ 136417 w 415342"/>
                  <a:gd name="connsiteY9" fmla="*/ 557913 h 557913"/>
                  <a:gd name="connsiteX10" fmla="*/ 415343 w 415342"/>
                  <a:gd name="connsiteY10" fmla="*/ 279052 h 557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5342" h="557913">
                    <a:moveTo>
                      <a:pt x="415343" y="278861"/>
                    </a:moveTo>
                    <a:cubicBezTo>
                      <a:pt x="415343" y="125059"/>
                      <a:pt x="290159" y="0"/>
                      <a:pt x="136417" y="0"/>
                    </a:cubicBezTo>
                    <a:cubicBezTo>
                      <a:pt x="100718" y="0"/>
                      <a:pt x="66543" y="6853"/>
                      <a:pt x="35128" y="19130"/>
                    </a:cubicBezTo>
                    <a:cubicBezTo>
                      <a:pt x="26560" y="25792"/>
                      <a:pt x="18373" y="32835"/>
                      <a:pt x="10567" y="40259"/>
                    </a:cubicBezTo>
                    <a:cubicBezTo>
                      <a:pt x="48170" y="20367"/>
                      <a:pt x="91008" y="9042"/>
                      <a:pt x="136417" y="9042"/>
                    </a:cubicBezTo>
                    <a:cubicBezTo>
                      <a:pt x="285304" y="9042"/>
                      <a:pt x="406394" y="130104"/>
                      <a:pt x="406394" y="278957"/>
                    </a:cubicBezTo>
                    <a:cubicBezTo>
                      <a:pt x="406394" y="427810"/>
                      <a:pt x="285304" y="548872"/>
                      <a:pt x="136417" y="548872"/>
                    </a:cubicBezTo>
                    <a:cubicBezTo>
                      <a:pt x="86724" y="548872"/>
                      <a:pt x="40078" y="535262"/>
                      <a:pt x="0" y="511754"/>
                    </a:cubicBezTo>
                    <a:cubicBezTo>
                      <a:pt x="7521" y="519558"/>
                      <a:pt x="15422" y="526982"/>
                      <a:pt x="23704" y="534024"/>
                    </a:cubicBezTo>
                    <a:cubicBezTo>
                      <a:pt x="58165" y="549348"/>
                      <a:pt x="96339" y="557913"/>
                      <a:pt x="136417" y="557913"/>
                    </a:cubicBezTo>
                    <a:cubicBezTo>
                      <a:pt x="290255" y="557913"/>
                      <a:pt x="415343" y="432759"/>
                      <a:pt x="415343" y="279052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5" name="Forme libre 74">
                <a:extLst>
                  <a:ext uri="{FF2B5EF4-FFF2-40B4-BE49-F238E27FC236}">
                    <a16:creationId xmlns:a16="http://schemas.microsoft.com/office/drawing/2014/main" id="{1C6EE35C-27D1-7F54-EE63-05175AB6102B}"/>
                  </a:ext>
                </a:extLst>
              </p:cNvPr>
              <p:cNvSpPr/>
              <p:nvPr/>
            </p:nvSpPr>
            <p:spPr>
              <a:xfrm>
                <a:off x="6147822" y="4103187"/>
                <a:ext cx="170021" cy="169981"/>
              </a:xfrm>
              <a:custGeom>
                <a:avLst/>
                <a:gdLst>
                  <a:gd name="connsiteX0" fmla="*/ 85011 w 170021"/>
                  <a:gd name="connsiteY0" fmla="*/ 9042 h 169981"/>
                  <a:gd name="connsiteX1" fmla="*/ 160978 w 170021"/>
                  <a:gd name="connsiteY1" fmla="*/ 84991 h 169981"/>
                  <a:gd name="connsiteX2" fmla="*/ 85011 w 170021"/>
                  <a:gd name="connsiteY2" fmla="*/ 160940 h 169981"/>
                  <a:gd name="connsiteX3" fmla="*/ 9044 w 170021"/>
                  <a:gd name="connsiteY3" fmla="*/ 84991 h 169981"/>
                  <a:gd name="connsiteX4" fmla="*/ 85011 w 170021"/>
                  <a:gd name="connsiteY4" fmla="*/ 9042 h 169981"/>
                  <a:gd name="connsiteX5" fmla="*/ 85011 w 170021"/>
                  <a:gd name="connsiteY5" fmla="*/ 169982 h 169981"/>
                  <a:gd name="connsiteX6" fmla="*/ 170021 w 170021"/>
                  <a:gd name="connsiteY6" fmla="*/ 84991 h 169981"/>
                  <a:gd name="connsiteX7" fmla="*/ 85011 w 170021"/>
                  <a:gd name="connsiteY7" fmla="*/ 0 h 169981"/>
                  <a:gd name="connsiteX8" fmla="*/ 0 w 170021"/>
                  <a:gd name="connsiteY8" fmla="*/ 84991 h 169981"/>
                  <a:gd name="connsiteX9" fmla="*/ 85011 w 170021"/>
                  <a:gd name="connsiteY9" fmla="*/ 169982 h 169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0021" h="169981">
                    <a:moveTo>
                      <a:pt x="85011" y="9042"/>
                    </a:moveTo>
                    <a:cubicBezTo>
                      <a:pt x="126897" y="9042"/>
                      <a:pt x="160978" y="43114"/>
                      <a:pt x="160978" y="84991"/>
                    </a:cubicBezTo>
                    <a:cubicBezTo>
                      <a:pt x="160978" y="126868"/>
                      <a:pt x="126897" y="160940"/>
                      <a:pt x="85011" y="160940"/>
                    </a:cubicBezTo>
                    <a:cubicBezTo>
                      <a:pt x="43124" y="160940"/>
                      <a:pt x="9044" y="126868"/>
                      <a:pt x="9044" y="84991"/>
                    </a:cubicBezTo>
                    <a:cubicBezTo>
                      <a:pt x="9044" y="43114"/>
                      <a:pt x="43124" y="9042"/>
                      <a:pt x="85011" y="9042"/>
                    </a:cubicBezTo>
                    <a:moveTo>
                      <a:pt x="85011" y="169982"/>
                    </a:moveTo>
                    <a:cubicBezTo>
                      <a:pt x="131847" y="169982"/>
                      <a:pt x="170021" y="131912"/>
                      <a:pt x="170021" y="84991"/>
                    </a:cubicBezTo>
                    <a:cubicBezTo>
                      <a:pt x="170021" y="38070"/>
                      <a:pt x="131942" y="0"/>
                      <a:pt x="85011" y="0"/>
                    </a:cubicBezTo>
                    <a:cubicBezTo>
                      <a:pt x="38079" y="0"/>
                      <a:pt x="0" y="38070"/>
                      <a:pt x="0" y="84991"/>
                    </a:cubicBezTo>
                    <a:cubicBezTo>
                      <a:pt x="0" y="131912"/>
                      <a:pt x="38079" y="169982"/>
                      <a:pt x="85011" y="169982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6" name="Forme libre 75">
                <a:extLst>
                  <a:ext uri="{FF2B5EF4-FFF2-40B4-BE49-F238E27FC236}">
                    <a16:creationId xmlns:a16="http://schemas.microsoft.com/office/drawing/2014/main" id="{F5809219-4CD0-7F2D-C84B-FB95E1C19A55}"/>
                  </a:ext>
                </a:extLst>
              </p:cNvPr>
              <p:cNvSpPr/>
              <p:nvPr/>
            </p:nvSpPr>
            <p:spPr>
              <a:xfrm>
                <a:off x="6098986" y="4054457"/>
                <a:ext cx="267692" cy="267630"/>
              </a:xfrm>
              <a:custGeom>
                <a:avLst/>
                <a:gdLst>
                  <a:gd name="connsiteX0" fmla="*/ 133846 w 267692"/>
                  <a:gd name="connsiteY0" fmla="*/ 8946 h 267630"/>
                  <a:gd name="connsiteX1" fmla="*/ 258744 w 267692"/>
                  <a:gd name="connsiteY1" fmla="*/ 133815 h 267630"/>
                  <a:gd name="connsiteX2" fmla="*/ 133846 w 267692"/>
                  <a:gd name="connsiteY2" fmla="*/ 258684 h 267630"/>
                  <a:gd name="connsiteX3" fmla="*/ 8949 w 267692"/>
                  <a:gd name="connsiteY3" fmla="*/ 133815 h 267630"/>
                  <a:gd name="connsiteX4" fmla="*/ 133846 w 267692"/>
                  <a:gd name="connsiteY4" fmla="*/ 8946 h 267630"/>
                  <a:gd name="connsiteX5" fmla="*/ 133846 w 267692"/>
                  <a:gd name="connsiteY5" fmla="*/ 267631 h 267630"/>
                  <a:gd name="connsiteX6" fmla="*/ 267693 w 267692"/>
                  <a:gd name="connsiteY6" fmla="*/ 133815 h 267630"/>
                  <a:gd name="connsiteX7" fmla="*/ 133846 w 267692"/>
                  <a:gd name="connsiteY7" fmla="*/ 0 h 267630"/>
                  <a:gd name="connsiteX8" fmla="*/ 0 w 267692"/>
                  <a:gd name="connsiteY8" fmla="*/ 133815 h 267630"/>
                  <a:gd name="connsiteX9" fmla="*/ 133846 w 267692"/>
                  <a:gd name="connsiteY9" fmla="*/ 267631 h 267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7692" h="267630">
                    <a:moveTo>
                      <a:pt x="133846" y="8946"/>
                    </a:moveTo>
                    <a:cubicBezTo>
                      <a:pt x="202674" y="8946"/>
                      <a:pt x="258744" y="64909"/>
                      <a:pt x="258744" y="133815"/>
                    </a:cubicBezTo>
                    <a:cubicBezTo>
                      <a:pt x="258744" y="202722"/>
                      <a:pt x="202769" y="258684"/>
                      <a:pt x="133846" y="258684"/>
                    </a:cubicBezTo>
                    <a:cubicBezTo>
                      <a:pt x="64924" y="258684"/>
                      <a:pt x="8949" y="202627"/>
                      <a:pt x="8949" y="133815"/>
                    </a:cubicBezTo>
                    <a:cubicBezTo>
                      <a:pt x="8949" y="65004"/>
                      <a:pt x="64924" y="8946"/>
                      <a:pt x="133846" y="8946"/>
                    </a:cubicBezTo>
                    <a:moveTo>
                      <a:pt x="133846" y="267631"/>
                    </a:moveTo>
                    <a:cubicBezTo>
                      <a:pt x="207624" y="267631"/>
                      <a:pt x="267693" y="207576"/>
                      <a:pt x="267693" y="133815"/>
                    </a:cubicBezTo>
                    <a:cubicBezTo>
                      <a:pt x="267693" y="60055"/>
                      <a:pt x="207624" y="0"/>
                      <a:pt x="133846" y="0"/>
                    </a:cubicBezTo>
                    <a:cubicBezTo>
                      <a:pt x="60069" y="0"/>
                      <a:pt x="0" y="60055"/>
                      <a:pt x="0" y="133815"/>
                    </a:cubicBezTo>
                    <a:cubicBezTo>
                      <a:pt x="0" y="207576"/>
                      <a:pt x="60069" y="267631"/>
                      <a:pt x="133846" y="267631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7" name="Forme libre 76">
                <a:extLst>
                  <a:ext uri="{FF2B5EF4-FFF2-40B4-BE49-F238E27FC236}">
                    <a16:creationId xmlns:a16="http://schemas.microsoft.com/office/drawing/2014/main" id="{B50F1B68-95AC-0F76-E341-78E8491B684C}"/>
                  </a:ext>
                </a:extLst>
              </p:cNvPr>
              <p:cNvSpPr/>
              <p:nvPr/>
            </p:nvSpPr>
            <p:spPr>
              <a:xfrm>
                <a:off x="6197229" y="4152677"/>
                <a:ext cx="71207" cy="71190"/>
              </a:xfrm>
              <a:custGeom>
                <a:avLst/>
                <a:gdLst>
                  <a:gd name="connsiteX0" fmla="*/ 35603 w 71207"/>
                  <a:gd name="connsiteY0" fmla="*/ 8851 h 71190"/>
                  <a:gd name="connsiteX1" fmla="*/ 62259 w 71207"/>
                  <a:gd name="connsiteY1" fmla="*/ 35500 h 71190"/>
                  <a:gd name="connsiteX2" fmla="*/ 35603 w 71207"/>
                  <a:gd name="connsiteY2" fmla="*/ 62149 h 71190"/>
                  <a:gd name="connsiteX3" fmla="*/ 8949 w 71207"/>
                  <a:gd name="connsiteY3" fmla="*/ 35500 h 71190"/>
                  <a:gd name="connsiteX4" fmla="*/ 35603 w 71207"/>
                  <a:gd name="connsiteY4" fmla="*/ 8851 h 71190"/>
                  <a:gd name="connsiteX5" fmla="*/ 35603 w 71207"/>
                  <a:gd name="connsiteY5" fmla="*/ 71191 h 71190"/>
                  <a:gd name="connsiteX6" fmla="*/ 71207 w 71207"/>
                  <a:gd name="connsiteY6" fmla="*/ 35595 h 71190"/>
                  <a:gd name="connsiteX7" fmla="*/ 35603 w 71207"/>
                  <a:gd name="connsiteY7" fmla="*/ 0 h 71190"/>
                  <a:gd name="connsiteX8" fmla="*/ 0 w 71207"/>
                  <a:gd name="connsiteY8" fmla="*/ 35595 h 71190"/>
                  <a:gd name="connsiteX9" fmla="*/ 35603 w 71207"/>
                  <a:gd name="connsiteY9" fmla="*/ 71191 h 7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207" h="71190">
                    <a:moveTo>
                      <a:pt x="35603" y="8851"/>
                    </a:moveTo>
                    <a:cubicBezTo>
                      <a:pt x="50359" y="8851"/>
                      <a:pt x="62259" y="20843"/>
                      <a:pt x="62259" y="35500"/>
                    </a:cubicBezTo>
                    <a:cubicBezTo>
                      <a:pt x="62259" y="50157"/>
                      <a:pt x="50264" y="62149"/>
                      <a:pt x="35603" y="62149"/>
                    </a:cubicBezTo>
                    <a:cubicBezTo>
                      <a:pt x="20943" y="62149"/>
                      <a:pt x="8949" y="50157"/>
                      <a:pt x="8949" y="35500"/>
                    </a:cubicBezTo>
                    <a:cubicBezTo>
                      <a:pt x="8949" y="20843"/>
                      <a:pt x="20943" y="8851"/>
                      <a:pt x="35603" y="8851"/>
                    </a:cubicBezTo>
                    <a:moveTo>
                      <a:pt x="35603" y="71191"/>
                    </a:moveTo>
                    <a:cubicBezTo>
                      <a:pt x="55214" y="71191"/>
                      <a:pt x="71207" y="55201"/>
                      <a:pt x="71207" y="35595"/>
                    </a:cubicBezTo>
                    <a:cubicBezTo>
                      <a:pt x="71207" y="15989"/>
                      <a:pt x="55214" y="0"/>
                      <a:pt x="35603" y="0"/>
                    </a:cubicBezTo>
                    <a:cubicBezTo>
                      <a:pt x="15993" y="0"/>
                      <a:pt x="0" y="15989"/>
                      <a:pt x="0" y="35595"/>
                    </a:cubicBezTo>
                    <a:cubicBezTo>
                      <a:pt x="0" y="55201"/>
                      <a:pt x="15993" y="71191"/>
                      <a:pt x="35603" y="71191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8" name="Forme libre 77">
                <a:extLst>
                  <a:ext uri="{FF2B5EF4-FFF2-40B4-BE49-F238E27FC236}">
                    <a16:creationId xmlns:a16="http://schemas.microsoft.com/office/drawing/2014/main" id="{3CAB865F-346C-752B-5CE3-89C8113A6997}"/>
                  </a:ext>
                </a:extLst>
              </p:cNvPr>
              <p:cNvSpPr/>
              <p:nvPr/>
            </p:nvSpPr>
            <p:spPr>
              <a:xfrm>
                <a:off x="6003123" y="3957950"/>
                <a:ext cx="460085" cy="460740"/>
              </a:xfrm>
              <a:custGeom>
                <a:avLst/>
                <a:gdLst>
                  <a:gd name="connsiteX0" fmla="*/ 229709 w 460085"/>
                  <a:gd name="connsiteY0" fmla="*/ 8851 h 460740"/>
                  <a:gd name="connsiteX1" fmla="*/ 451137 w 460085"/>
                  <a:gd name="connsiteY1" fmla="*/ 230227 h 460740"/>
                  <a:gd name="connsiteX2" fmla="*/ 229709 w 460085"/>
                  <a:gd name="connsiteY2" fmla="*/ 451603 h 460740"/>
                  <a:gd name="connsiteX3" fmla="*/ 8282 w 460085"/>
                  <a:gd name="connsiteY3" fmla="*/ 230227 h 460740"/>
                  <a:gd name="connsiteX4" fmla="*/ 229709 w 460085"/>
                  <a:gd name="connsiteY4" fmla="*/ 8851 h 460740"/>
                  <a:gd name="connsiteX5" fmla="*/ 229709 w 460085"/>
                  <a:gd name="connsiteY5" fmla="*/ 460645 h 460740"/>
                  <a:gd name="connsiteX6" fmla="*/ 460085 w 460085"/>
                  <a:gd name="connsiteY6" fmla="*/ 230322 h 460740"/>
                  <a:gd name="connsiteX7" fmla="*/ 229709 w 460085"/>
                  <a:gd name="connsiteY7" fmla="*/ 0 h 460740"/>
                  <a:gd name="connsiteX8" fmla="*/ 2475 w 460085"/>
                  <a:gd name="connsiteY8" fmla="*/ 192443 h 460740"/>
                  <a:gd name="connsiteX9" fmla="*/ 0 w 460085"/>
                  <a:gd name="connsiteY9" fmla="*/ 232607 h 460740"/>
                  <a:gd name="connsiteX10" fmla="*/ 1047 w 460085"/>
                  <a:gd name="connsiteY10" fmla="*/ 258304 h 460740"/>
                  <a:gd name="connsiteX11" fmla="*/ 229709 w 460085"/>
                  <a:gd name="connsiteY11" fmla="*/ 460740 h 46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0085" h="460740">
                    <a:moveTo>
                      <a:pt x="229709" y="8851"/>
                    </a:moveTo>
                    <a:cubicBezTo>
                      <a:pt x="351847" y="8851"/>
                      <a:pt x="451137" y="108213"/>
                      <a:pt x="451137" y="230227"/>
                    </a:cubicBezTo>
                    <a:cubicBezTo>
                      <a:pt x="451137" y="352241"/>
                      <a:pt x="351752" y="451603"/>
                      <a:pt x="229709" y="451603"/>
                    </a:cubicBezTo>
                    <a:cubicBezTo>
                      <a:pt x="107667" y="451603"/>
                      <a:pt x="8282" y="352241"/>
                      <a:pt x="8282" y="230227"/>
                    </a:cubicBezTo>
                    <a:cubicBezTo>
                      <a:pt x="8282" y="108213"/>
                      <a:pt x="107667" y="8851"/>
                      <a:pt x="229709" y="8851"/>
                    </a:cubicBezTo>
                    <a:moveTo>
                      <a:pt x="229709" y="460645"/>
                    </a:moveTo>
                    <a:cubicBezTo>
                      <a:pt x="356797" y="460645"/>
                      <a:pt x="460085" y="357285"/>
                      <a:pt x="460085" y="230322"/>
                    </a:cubicBezTo>
                    <a:cubicBezTo>
                      <a:pt x="460085" y="103360"/>
                      <a:pt x="356702" y="0"/>
                      <a:pt x="229709" y="0"/>
                    </a:cubicBezTo>
                    <a:cubicBezTo>
                      <a:pt x="115569" y="0"/>
                      <a:pt x="20562" y="83373"/>
                      <a:pt x="2475" y="192443"/>
                    </a:cubicBezTo>
                    <a:cubicBezTo>
                      <a:pt x="857" y="205577"/>
                      <a:pt x="0" y="218997"/>
                      <a:pt x="0" y="232607"/>
                    </a:cubicBezTo>
                    <a:cubicBezTo>
                      <a:pt x="0" y="241267"/>
                      <a:pt x="476" y="249738"/>
                      <a:pt x="1047" y="258304"/>
                    </a:cubicBezTo>
                    <a:cubicBezTo>
                      <a:pt x="14851" y="372228"/>
                      <a:pt x="112141" y="460740"/>
                      <a:pt x="229709" y="46074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9" name="Forme libre 78">
                <a:extLst>
                  <a:ext uri="{FF2B5EF4-FFF2-40B4-BE49-F238E27FC236}">
                    <a16:creationId xmlns:a16="http://schemas.microsoft.com/office/drawing/2014/main" id="{E9916BED-4E30-32CD-256B-BD4FB9F4BD73}"/>
                  </a:ext>
                </a:extLst>
              </p:cNvPr>
              <p:cNvSpPr/>
              <p:nvPr/>
            </p:nvSpPr>
            <p:spPr>
              <a:xfrm>
                <a:off x="6050245" y="4005728"/>
                <a:ext cx="365079" cy="364994"/>
              </a:xfrm>
              <a:custGeom>
                <a:avLst/>
                <a:gdLst>
                  <a:gd name="connsiteX0" fmla="*/ 182587 w 365079"/>
                  <a:gd name="connsiteY0" fmla="*/ 8946 h 364994"/>
                  <a:gd name="connsiteX1" fmla="*/ 356131 w 365079"/>
                  <a:gd name="connsiteY1" fmla="*/ 182450 h 364994"/>
                  <a:gd name="connsiteX2" fmla="*/ 182587 w 365079"/>
                  <a:gd name="connsiteY2" fmla="*/ 355953 h 364994"/>
                  <a:gd name="connsiteX3" fmla="*/ 9044 w 365079"/>
                  <a:gd name="connsiteY3" fmla="*/ 182450 h 364994"/>
                  <a:gd name="connsiteX4" fmla="*/ 182587 w 365079"/>
                  <a:gd name="connsiteY4" fmla="*/ 8946 h 364994"/>
                  <a:gd name="connsiteX5" fmla="*/ 182587 w 365079"/>
                  <a:gd name="connsiteY5" fmla="*/ 364994 h 364994"/>
                  <a:gd name="connsiteX6" fmla="*/ 365079 w 365079"/>
                  <a:gd name="connsiteY6" fmla="*/ 182450 h 364994"/>
                  <a:gd name="connsiteX7" fmla="*/ 182587 w 365079"/>
                  <a:gd name="connsiteY7" fmla="*/ 0 h 364994"/>
                  <a:gd name="connsiteX8" fmla="*/ 0 w 365079"/>
                  <a:gd name="connsiteY8" fmla="*/ 182450 h 364994"/>
                  <a:gd name="connsiteX9" fmla="*/ 182587 w 365079"/>
                  <a:gd name="connsiteY9" fmla="*/ 364994 h 364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5079" h="364994">
                    <a:moveTo>
                      <a:pt x="182587" y="8946"/>
                    </a:moveTo>
                    <a:cubicBezTo>
                      <a:pt x="278260" y="8946"/>
                      <a:pt x="356131" y="86799"/>
                      <a:pt x="356131" y="182450"/>
                    </a:cubicBezTo>
                    <a:cubicBezTo>
                      <a:pt x="356131" y="278100"/>
                      <a:pt x="278260" y="355953"/>
                      <a:pt x="182587" y="355953"/>
                    </a:cubicBezTo>
                    <a:cubicBezTo>
                      <a:pt x="86915" y="355953"/>
                      <a:pt x="9044" y="278100"/>
                      <a:pt x="9044" y="182450"/>
                    </a:cubicBezTo>
                    <a:cubicBezTo>
                      <a:pt x="9044" y="86799"/>
                      <a:pt x="86915" y="8946"/>
                      <a:pt x="182587" y="8946"/>
                    </a:cubicBezTo>
                    <a:moveTo>
                      <a:pt x="182587" y="364994"/>
                    </a:moveTo>
                    <a:cubicBezTo>
                      <a:pt x="283210" y="364994"/>
                      <a:pt x="365079" y="283145"/>
                      <a:pt x="365079" y="182450"/>
                    </a:cubicBezTo>
                    <a:cubicBezTo>
                      <a:pt x="365079" y="81755"/>
                      <a:pt x="283210" y="0"/>
                      <a:pt x="182587" y="0"/>
                    </a:cubicBezTo>
                    <a:cubicBezTo>
                      <a:pt x="81964" y="0"/>
                      <a:pt x="0" y="81850"/>
                      <a:pt x="0" y="182450"/>
                    </a:cubicBezTo>
                    <a:cubicBezTo>
                      <a:pt x="0" y="283049"/>
                      <a:pt x="81869" y="364994"/>
                      <a:pt x="182587" y="364994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sp>
        <p:nvSpPr>
          <p:cNvPr id="9" name="Espace réservé du texte 25">
            <a:extLst>
              <a:ext uri="{FF2B5EF4-FFF2-40B4-BE49-F238E27FC236}">
                <a16:creationId xmlns:a16="http://schemas.microsoft.com/office/drawing/2014/main" id="{ED94D830-E576-B7EB-829E-E88FDDAA22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11318" y="5884229"/>
            <a:ext cx="20524736" cy="373775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6600" b="0" i="0">
                <a:solidFill>
                  <a:schemeClr val="bg1"/>
                </a:solidFill>
                <a:latin typeface="Marianne" panose="02000000000000000000" pitchFamily="2" charset="0"/>
              </a:defRPr>
            </a:lvl1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882709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5. Image full + dégrad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AF133C7-9879-F57B-DCC2-D8E65F2E52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446"/>
            <a:ext cx="24383213" cy="13715554"/>
          </a:xfrm>
          <a:prstGeom prst="rect">
            <a:avLst/>
          </a:prstGeom>
        </p:spPr>
      </p:pic>
      <p:grpSp>
        <p:nvGrpSpPr>
          <p:cNvPr id="3" name="Groupe 2">
            <a:extLst>
              <a:ext uri="{FF2B5EF4-FFF2-40B4-BE49-F238E27FC236}">
                <a16:creationId xmlns:a16="http://schemas.microsoft.com/office/drawing/2014/main" id="{26769EAB-9EA4-50DD-C66B-EFD5984D7C94}"/>
              </a:ext>
            </a:extLst>
          </p:cNvPr>
          <p:cNvGrpSpPr/>
          <p:nvPr userDrawn="1"/>
        </p:nvGrpSpPr>
        <p:grpSpPr>
          <a:xfrm>
            <a:off x="1240635" y="1237820"/>
            <a:ext cx="21901143" cy="11652680"/>
            <a:chOff x="620358" y="618910"/>
            <a:chExt cx="10951284" cy="5826340"/>
          </a:xfrm>
        </p:grpSpPr>
        <p:pic>
          <p:nvPicPr>
            <p:cNvPr id="7" name="Graphique 6">
              <a:extLst>
                <a:ext uri="{FF2B5EF4-FFF2-40B4-BE49-F238E27FC236}">
                  <a16:creationId xmlns:a16="http://schemas.microsoft.com/office/drawing/2014/main" id="{76A71BB5-CF41-DF86-A694-E18581105BF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5482146" y="6004534"/>
              <a:ext cx="1227709" cy="440716"/>
            </a:xfrm>
            <a:prstGeom prst="rect">
              <a:avLst/>
            </a:prstGeom>
          </p:spPr>
        </p:pic>
        <p:pic>
          <p:nvPicPr>
            <p:cNvPr id="8" name="Graphique 7">
              <a:extLst>
                <a:ext uri="{FF2B5EF4-FFF2-40B4-BE49-F238E27FC236}">
                  <a16:creationId xmlns:a16="http://schemas.microsoft.com/office/drawing/2014/main" id="{9EF86892-A00C-C4A1-5FD9-E1EA9271D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620358" y="618910"/>
              <a:ext cx="10951284" cy="5623861"/>
            </a:xfrm>
            <a:prstGeom prst="rect">
              <a:avLst/>
            </a:prstGeom>
          </p:spPr>
        </p:pic>
      </p:grpSp>
      <p:sp>
        <p:nvSpPr>
          <p:cNvPr id="5" name="Espace réservé du texte 25">
            <a:extLst>
              <a:ext uri="{FF2B5EF4-FFF2-40B4-BE49-F238E27FC236}">
                <a16:creationId xmlns:a16="http://schemas.microsoft.com/office/drawing/2014/main" id="{DF8E3D6E-6001-4078-FF53-ACA21183852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11318" y="5884229"/>
            <a:ext cx="20524736" cy="373775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6600" b="0" i="0">
                <a:solidFill>
                  <a:schemeClr val="bg1"/>
                </a:solidFill>
                <a:latin typeface="Marianne" panose="02000000000000000000" pitchFamily="2" charset="0"/>
              </a:defRPr>
            </a:lvl1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0223DF9D-55E9-C915-D865-30B6405D6247}"/>
              </a:ext>
            </a:extLst>
          </p:cNvPr>
          <p:cNvGrpSpPr/>
          <p:nvPr userDrawn="1"/>
        </p:nvGrpSpPr>
        <p:grpSpPr>
          <a:xfrm>
            <a:off x="1914333" y="1929508"/>
            <a:ext cx="2993570" cy="2928015"/>
            <a:chOff x="4787747" y="2574968"/>
            <a:chExt cx="3061714" cy="2994668"/>
          </a:xfrm>
          <a:solidFill>
            <a:schemeClr val="bg1"/>
          </a:solidFill>
        </p:grpSpPr>
        <p:sp>
          <p:nvSpPr>
            <p:cNvPr id="13" name="Forme libre 12">
              <a:extLst>
                <a:ext uri="{FF2B5EF4-FFF2-40B4-BE49-F238E27FC236}">
                  <a16:creationId xmlns:a16="http://schemas.microsoft.com/office/drawing/2014/main" id="{DB403DF6-FB56-72C7-95D2-45DE3D1E7F00}"/>
                </a:ext>
              </a:extLst>
            </p:cNvPr>
            <p:cNvSpPr/>
            <p:nvPr/>
          </p:nvSpPr>
          <p:spPr>
            <a:xfrm>
              <a:off x="4787747" y="2574968"/>
              <a:ext cx="2470543" cy="2994668"/>
            </a:xfrm>
            <a:custGeom>
              <a:avLst/>
              <a:gdLst>
                <a:gd name="connsiteX0" fmla="*/ 219809 w 2470543"/>
                <a:gd name="connsiteY0" fmla="*/ 2046539 h 2994668"/>
                <a:gd name="connsiteX1" fmla="*/ 106525 w 2470543"/>
                <a:gd name="connsiteY1" fmla="*/ 1497382 h 2994668"/>
                <a:gd name="connsiteX2" fmla="*/ 219809 w 2470543"/>
                <a:gd name="connsiteY2" fmla="*/ 948224 h 2994668"/>
                <a:gd name="connsiteX3" fmla="*/ 1565890 w 2470543"/>
                <a:gd name="connsiteY3" fmla="*/ 43590 h 2994668"/>
                <a:gd name="connsiteX4" fmla="*/ 2470543 w 2470543"/>
                <a:gd name="connsiteY4" fmla="*/ 360426 h 2994668"/>
                <a:gd name="connsiteX5" fmla="*/ 1497634 w 2470543"/>
                <a:gd name="connsiteY5" fmla="*/ 0 h 2994668"/>
                <a:gd name="connsiteX6" fmla="*/ 0 w 2470543"/>
                <a:gd name="connsiteY6" fmla="*/ 1497287 h 2994668"/>
                <a:gd name="connsiteX7" fmla="*/ 1497634 w 2470543"/>
                <a:gd name="connsiteY7" fmla="*/ 2994668 h 2994668"/>
                <a:gd name="connsiteX8" fmla="*/ 2470543 w 2470543"/>
                <a:gd name="connsiteY8" fmla="*/ 2634242 h 2994668"/>
                <a:gd name="connsiteX9" fmla="*/ 1565890 w 2470543"/>
                <a:gd name="connsiteY9" fmla="*/ 2951078 h 2994668"/>
                <a:gd name="connsiteX10" fmla="*/ 219809 w 2470543"/>
                <a:gd name="connsiteY10" fmla="*/ 2046444 h 2994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70543" h="2994668">
                  <a:moveTo>
                    <a:pt x="219809" y="2046539"/>
                  </a:moveTo>
                  <a:cubicBezTo>
                    <a:pt x="147079" y="1877985"/>
                    <a:pt x="106525" y="1692299"/>
                    <a:pt x="106525" y="1497382"/>
                  </a:cubicBezTo>
                  <a:cubicBezTo>
                    <a:pt x="106525" y="1302464"/>
                    <a:pt x="146984" y="1116779"/>
                    <a:pt x="219809" y="948224"/>
                  </a:cubicBezTo>
                  <a:cubicBezTo>
                    <a:pt x="436953" y="418102"/>
                    <a:pt x="958345" y="43590"/>
                    <a:pt x="1565890" y="43590"/>
                  </a:cubicBezTo>
                  <a:cubicBezTo>
                    <a:pt x="1907645" y="43590"/>
                    <a:pt x="2222080" y="162368"/>
                    <a:pt x="2470543" y="360426"/>
                  </a:cubicBezTo>
                  <a:cubicBezTo>
                    <a:pt x="2208562" y="136004"/>
                    <a:pt x="1868805" y="0"/>
                    <a:pt x="1497634" y="0"/>
                  </a:cubicBezTo>
                  <a:cubicBezTo>
                    <a:pt x="671803" y="0"/>
                    <a:pt x="0" y="671647"/>
                    <a:pt x="0" y="1497287"/>
                  </a:cubicBezTo>
                  <a:cubicBezTo>
                    <a:pt x="0" y="2322926"/>
                    <a:pt x="671898" y="2994668"/>
                    <a:pt x="1497634" y="2994668"/>
                  </a:cubicBezTo>
                  <a:cubicBezTo>
                    <a:pt x="1868805" y="2994668"/>
                    <a:pt x="2208658" y="2858664"/>
                    <a:pt x="2470543" y="2634242"/>
                  </a:cubicBezTo>
                  <a:cubicBezTo>
                    <a:pt x="2222080" y="2832300"/>
                    <a:pt x="1907645" y="2951078"/>
                    <a:pt x="1565890" y="2951078"/>
                  </a:cubicBezTo>
                  <a:cubicBezTo>
                    <a:pt x="958345" y="2951078"/>
                    <a:pt x="436953" y="2576566"/>
                    <a:pt x="219809" y="2046444"/>
                  </a:cubicBezTo>
                  <a:close/>
                </a:path>
              </a:pathLst>
            </a:custGeom>
            <a:grpFill/>
            <a:ln w="95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14" name="Graphique 8">
              <a:extLst>
                <a:ext uri="{FF2B5EF4-FFF2-40B4-BE49-F238E27FC236}">
                  <a16:creationId xmlns:a16="http://schemas.microsoft.com/office/drawing/2014/main" id="{5430F332-0F92-B470-B5B6-E99EB7594913}"/>
                </a:ext>
              </a:extLst>
            </p:cNvPr>
            <p:cNvGrpSpPr/>
            <p:nvPr/>
          </p:nvGrpSpPr>
          <p:grpSpPr>
            <a:xfrm>
              <a:off x="5481731" y="2823564"/>
              <a:ext cx="2160963" cy="2513656"/>
              <a:chOff x="5481731" y="2823564"/>
              <a:chExt cx="2160963" cy="2513656"/>
            </a:xfrm>
            <a:grpFill/>
          </p:grpSpPr>
          <p:sp>
            <p:nvSpPr>
              <p:cNvPr id="86" name="Forme libre 85">
                <a:extLst>
                  <a:ext uri="{FF2B5EF4-FFF2-40B4-BE49-F238E27FC236}">
                    <a16:creationId xmlns:a16="http://schemas.microsoft.com/office/drawing/2014/main" id="{1E79E473-906A-BEB8-ADCC-BE8F82748F47}"/>
                  </a:ext>
                </a:extLst>
              </p:cNvPr>
              <p:cNvSpPr/>
              <p:nvPr/>
            </p:nvSpPr>
            <p:spPr>
              <a:xfrm>
                <a:off x="5481731" y="4594421"/>
                <a:ext cx="2081093" cy="742799"/>
              </a:xfrm>
              <a:custGeom>
                <a:avLst/>
                <a:gdLst>
                  <a:gd name="connsiteX0" fmla="*/ 1939251 w 2081093"/>
                  <a:gd name="connsiteY0" fmla="*/ 49642 h 742799"/>
                  <a:gd name="connsiteX1" fmla="*/ 1933158 w 2081093"/>
                  <a:gd name="connsiteY1" fmla="*/ 60112 h 742799"/>
                  <a:gd name="connsiteX2" fmla="*/ 1931921 w 2081093"/>
                  <a:gd name="connsiteY2" fmla="*/ 62872 h 742799"/>
                  <a:gd name="connsiteX3" fmla="*/ 1931730 w 2081093"/>
                  <a:gd name="connsiteY3" fmla="*/ 62872 h 742799"/>
                  <a:gd name="connsiteX4" fmla="*/ 1933063 w 2081093"/>
                  <a:gd name="connsiteY4" fmla="*/ 60207 h 742799"/>
                  <a:gd name="connsiteX5" fmla="*/ 1747239 w 2081093"/>
                  <a:gd name="connsiteY5" fmla="*/ 301665 h 742799"/>
                  <a:gd name="connsiteX6" fmla="*/ 863529 w 2081093"/>
                  <a:gd name="connsiteY6" fmla="*/ 686741 h 742799"/>
                  <a:gd name="connsiteX7" fmla="*/ 0 w 2081093"/>
                  <a:gd name="connsiteY7" fmla="*/ 322889 h 742799"/>
                  <a:gd name="connsiteX8" fmla="*/ 936925 w 2081093"/>
                  <a:gd name="connsiteY8" fmla="*/ 742799 h 742799"/>
                  <a:gd name="connsiteX9" fmla="*/ 2081094 w 2081093"/>
                  <a:gd name="connsiteY9" fmla="*/ 5862 h 742799"/>
                  <a:gd name="connsiteX10" fmla="*/ 1939251 w 2081093"/>
                  <a:gd name="connsiteY10" fmla="*/ 49547 h 742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81093" h="742799">
                    <a:moveTo>
                      <a:pt x="1939251" y="49642"/>
                    </a:moveTo>
                    <a:cubicBezTo>
                      <a:pt x="1937252" y="53164"/>
                      <a:pt x="1935253" y="56590"/>
                      <a:pt x="1933158" y="60112"/>
                    </a:cubicBezTo>
                    <a:cubicBezTo>
                      <a:pt x="1932682" y="61063"/>
                      <a:pt x="1932302" y="62015"/>
                      <a:pt x="1931921" y="62872"/>
                    </a:cubicBezTo>
                    <a:lnTo>
                      <a:pt x="1931730" y="62872"/>
                    </a:lnTo>
                    <a:lnTo>
                      <a:pt x="1933063" y="60207"/>
                    </a:lnTo>
                    <a:cubicBezTo>
                      <a:pt x="1881847" y="148814"/>
                      <a:pt x="1819398" y="230094"/>
                      <a:pt x="1747239" y="301665"/>
                    </a:cubicBezTo>
                    <a:cubicBezTo>
                      <a:pt x="1526383" y="538364"/>
                      <a:pt x="1212044" y="686741"/>
                      <a:pt x="863529" y="686741"/>
                    </a:cubicBezTo>
                    <a:cubicBezTo>
                      <a:pt x="515014" y="686741"/>
                      <a:pt x="219619" y="547215"/>
                      <a:pt x="0" y="322889"/>
                    </a:cubicBezTo>
                    <a:cubicBezTo>
                      <a:pt x="230376" y="580431"/>
                      <a:pt x="564992" y="742799"/>
                      <a:pt x="936925" y="742799"/>
                    </a:cubicBezTo>
                    <a:cubicBezTo>
                      <a:pt x="1444704" y="742799"/>
                      <a:pt x="1882894" y="440144"/>
                      <a:pt x="2081094" y="5862"/>
                    </a:cubicBezTo>
                    <a:cubicBezTo>
                      <a:pt x="2027403" y="-8890"/>
                      <a:pt x="1969333" y="3673"/>
                      <a:pt x="1939251" y="49547"/>
                    </a:cubicBez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87" name="Forme libre 86">
                <a:extLst>
                  <a:ext uri="{FF2B5EF4-FFF2-40B4-BE49-F238E27FC236}">
                    <a16:creationId xmlns:a16="http://schemas.microsoft.com/office/drawing/2014/main" id="{7FAD2130-5A03-91C0-9A6F-5825EBBB571D}"/>
                  </a:ext>
                </a:extLst>
              </p:cNvPr>
              <p:cNvSpPr/>
              <p:nvPr/>
            </p:nvSpPr>
            <p:spPr>
              <a:xfrm>
                <a:off x="5686785" y="2823564"/>
                <a:ext cx="1955910" cy="969733"/>
              </a:xfrm>
              <a:custGeom>
                <a:avLst/>
                <a:gdLst>
                  <a:gd name="connsiteX0" fmla="*/ 1814924 w 1955910"/>
                  <a:gd name="connsiteY0" fmla="*/ 868849 h 969733"/>
                  <a:gd name="connsiteX1" fmla="*/ 1816162 w 1955910"/>
                  <a:gd name="connsiteY1" fmla="*/ 872751 h 969733"/>
                  <a:gd name="connsiteX2" fmla="*/ 1820255 w 1955910"/>
                  <a:gd name="connsiteY2" fmla="*/ 884743 h 969733"/>
                  <a:gd name="connsiteX3" fmla="*/ 1924210 w 1955910"/>
                  <a:gd name="connsiteY3" fmla="*/ 968021 h 969733"/>
                  <a:gd name="connsiteX4" fmla="*/ 1924019 w 1955910"/>
                  <a:gd name="connsiteY4" fmla="*/ 968021 h 969733"/>
                  <a:gd name="connsiteX5" fmla="*/ 1955910 w 1955910"/>
                  <a:gd name="connsiteY5" fmla="*/ 969734 h 969733"/>
                  <a:gd name="connsiteX6" fmla="*/ 731777 w 1955910"/>
                  <a:gd name="connsiteY6" fmla="*/ 0 h 969733"/>
                  <a:gd name="connsiteX7" fmla="*/ 0 w 1955910"/>
                  <a:gd name="connsiteY7" fmla="*/ 235843 h 969733"/>
                  <a:gd name="connsiteX8" fmla="*/ 658380 w 1955910"/>
                  <a:gd name="connsiteY8" fmla="*/ 40164 h 969733"/>
                  <a:gd name="connsiteX9" fmla="*/ 1702592 w 1955910"/>
                  <a:gd name="connsiteY9" fmla="*/ 640715 h 969733"/>
                  <a:gd name="connsiteX10" fmla="*/ 1814924 w 1955910"/>
                  <a:gd name="connsiteY10" fmla="*/ 869896 h 969733"/>
                  <a:gd name="connsiteX11" fmla="*/ 1814924 w 1955910"/>
                  <a:gd name="connsiteY11" fmla="*/ 869039 h 969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55910" h="969733">
                    <a:moveTo>
                      <a:pt x="1814924" y="868849"/>
                    </a:moveTo>
                    <a:cubicBezTo>
                      <a:pt x="1815305" y="870181"/>
                      <a:pt x="1815781" y="871419"/>
                      <a:pt x="1816162" y="872751"/>
                    </a:cubicBezTo>
                    <a:cubicBezTo>
                      <a:pt x="1817589" y="876748"/>
                      <a:pt x="1818922" y="880746"/>
                      <a:pt x="1820255" y="884743"/>
                    </a:cubicBezTo>
                    <a:cubicBezTo>
                      <a:pt x="1838342" y="932521"/>
                      <a:pt x="1874232" y="968021"/>
                      <a:pt x="1924210" y="968021"/>
                    </a:cubicBezTo>
                    <a:lnTo>
                      <a:pt x="1924019" y="968021"/>
                    </a:lnTo>
                    <a:cubicBezTo>
                      <a:pt x="1935252" y="968306"/>
                      <a:pt x="1946010" y="968687"/>
                      <a:pt x="1955910" y="969734"/>
                    </a:cubicBezTo>
                    <a:cubicBezTo>
                      <a:pt x="1825586" y="414581"/>
                      <a:pt x="1326280" y="0"/>
                      <a:pt x="731777" y="0"/>
                    </a:cubicBezTo>
                    <a:cubicBezTo>
                      <a:pt x="458943" y="0"/>
                      <a:pt x="206291" y="87656"/>
                      <a:pt x="0" y="235843"/>
                    </a:cubicBezTo>
                    <a:cubicBezTo>
                      <a:pt x="189632" y="112306"/>
                      <a:pt x="415629" y="40164"/>
                      <a:pt x="658380" y="40164"/>
                    </a:cubicBezTo>
                    <a:cubicBezTo>
                      <a:pt x="1103329" y="40164"/>
                      <a:pt x="1492683" y="281907"/>
                      <a:pt x="1702592" y="640715"/>
                    </a:cubicBezTo>
                    <a:cubicBezTo>
                      <a:pt x="1748096" y="712192"/>
                      <a:pt x="1785889" y="788997"/>
                      <a:pt x="1814924" y="869896"/>
                    </a:cubicBezTo>
                    <a:lnTo>
                      <a:pt x="1814924" y="869039"/>
                    </a:ln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  <p:grpSp>
          <p:nvGrpSpPr>
            <p:cNvPr id="15" name="Graphique 8">
              <a:extLst>
                <a:ext uri="{FF2B5EF4-FFF2-40B4-BE49-F238E27FC236}">
                  <a16:creationId xmlns:a16="http://schemas.microsoft.com/office/drawing/2014/main" id="{BB30B6DA-06EB-9745-8C8A-3B0CEE33321A}"/>
                </a:ext>
              </a:extLst>
            </p:cNvPr>
            <p:cNvGrpSpPr/>
            <p:nvPr/>
          </p:nvGrpSpPr>
          <p:grpSpPr>
            <a:xfrm>
              <a:off x="5289529" y="3440391"/>
              <a:ext cx="1781985" cy="331397"/>
              <a:chOff x="5289529" y="3440391"/>
              <a:chExt cx="1781985" cy="331397"/>
            </a:xfrm>
            <a:grpFill/>
          </p:grpSpPr>
          <p:sp>
            <p:nvSpPr>
              <p:cNvPr id="80" name="Forme libre 79">
                <a:extLst>
                  <a:ext uri="{FF2B5EF4-FFF2-40B4-BE49-F238E27FC236}">
                    <a16:creationId xmlns:a16="http://schemas.microsoft.com/office/drawing/2014/main" id="{B993A25C-5C62-287B-48F8-E3D5223D488A}"/>
                  </a:ext>
                </a:extLst>
              </p:cNvPr>
              <p:cNvSpPr/>
              <p:nvPr/>
            </p:nvSpPr>
            <p:spPr>
              <a:xfrm>
                <a:off x="5289529" y="3449242"/>
                <a:ext cx="182682" cy="313409"/>
              </a:xfrm>
              <a:custGeom>
                <a:avLst/>
                <a:gdLst>
                  <a:gd name="connsiteX0" fmla="*/ 0 w 182682"/>
                  <a:gd name="connsiteY0" fmla="*/ 95 h 313409"/>
                  <a:gd name="connsiteX1" fmla="*/ 182682 w 182682"/>
                  <a:gd name="connsiteY1" fmla="*/ 95 h 313409"/>
                  <a:gd name="connsiteX2" fmla="*/ 182682 w 182682"/>
                  <a:gd name="connsiteY2" fmla="*/ 54250 h 313409"/>
                  <a:gd name="connsiteX3" fmla="*/ 63591 w 182682"/>
                  <a:gd name="connsiteY3" fmla="*/ 54250 h 313409"/>
                  <a:gd name="connsiteX4" fmla="*/ 63591 w 182682"/>
                  <a:gd name="connsiteY4" fmla="*/ 126773 h 313409"/>
                  <a:gd name="connsiteX5" fmla="*/ 164785 w 182682"/>
                  <a:gd name="connsiteY5" fmla="*/ 126773 h 313409"/>
                  <a:gd name="connsiteX6" fmla="*/ 164785 w 182682"/>
                  <a:gd name="connsiteY6" fmla="*/ 180927 h 313409"/>
                  <a:gd name="connsiteX7" fmla="*/ 63591 w 182682"/>
                  <a:gd name="connsiteY7" fmla="*/ 180927 h 313409"/>
                  <a:gd name="connsiteX8" fmla="*/ 63591 w 182682"/>
                  <a:gd name="connsiteY8" fmla="*/ 313410 h 313409"/>
                  <a:gd name="connsiteX9" fmla="*/ 0 w 182682"/>
                  <a:gd name="connsiteY9" fmla="*/ 313410 h 313409"/>
                  <a:gd name="connsiteX10" fmla="*/ 0 w 182682"/>
                  <a:gd name="connsiteY10" fmla="*/ 0 h 313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2682" h="313409">
                    <a:moveTo>
                      <a:pt x="0" y="95"/>
                    </a:moveTo>
                    <a:lnTo>
                      <a:pt x="182682" y="95"/>
                    </a:lnTo>
                    <a:lnTo>
                      <a:pt x="182682" y="54250"/>
                    </a:lnTo>
                    <a:lnTo>
                      <a:pt x="63591" y="54250"/>
                    </a:lnTo>
                    <a:lnTo>
                      <a:pt x="63591" y="126773"/>
                    </a:lnTo>
                    <a:lnTo>
                      <a:pt x="164785" y="126773"/>
                    </a:lnTo>
                    <a:lnTo>
                      <a:pt x="164785" y="180927"/>
                    </a:lnTo>
                    <a:lnTo>
                      <a:pt x="63591" y="180927"/>
                    </a:lnTo>
                    <a:lnTo>
                      <a:pt x="63591" y="313410"/>
                    </a:lnTo>
                    <a:lnTo>
                      <a:pt x="0" y="31341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81" name="Forme libre 80">
                <a:extLst>
                  <a:ext uri="{FF2B5EF4-FFF2-40B4-BE49-F238E27FC236}">
                    <a16:creationId xmlns:a16="http://schemas.microsoft.com/office/drawing/2014/main" id="{A1043235-E3E8-567D-9C6C-831FF2A702F3}"/>
                  </a:ext>
                </a:extLst>
              </p:cNvPr>
              <p:cNvSpPr/>
              <p:nvPr/>
            </p:nvSpPr>
            <p:spPr>
              <a:xfrm>
                <a:off x="5532756" y="3449242"/>
                <a:ext cx="255698" cy="313409"/>
              </a:xfrm>
              <a:custGeom>
                <a:avLst/>
                <a:gdLst>
                  <a:gd name="connsiteX0" fmla="*/ 0 w 255698"/>
                  <a:gd name="connsiteY0" fmla="*/ 95 h 313409"/>
                  <a:gd name="connsiteX1" fmla="*/ 95863 w 255698"/>
                  <a:gd name="connsiteY1" fmla="*/ 95 h 313409"/>
                  <a:gd name="connsiteX2" fmla="*/ 207338 w 255698"/>
                  <a:gd name="connsiteY2" fmla="*/ 93652 h 313409"/>
                  <a:gd name="connsiteX3" fmla="*/ 157170 w 255698"/>
                  <a:gd name="connsiteY3" fmla="*/ 174645 h 313409"/>
                  <a:gd name="connsiteX4" fmla="*/ 255698 w 255698"/>
                  <a:gd name="connsiteY4" fmla="*/ 313410 h 313409"/>
                  <a:gd name="connsiteX5" fmla="*/ 179541 w 255698"/>
                  <a:gd name="connsiteY5" fmla="*/ 313410 h 313409"/>
                  <a:gd name="connsiteX6" fmla="*/ 96244 w 255698"/>
                  <a:gd name="connsiteY6" fmla="*/ 186733 h 313409"/>
                  <a:gd name="connsiteX7" fmla="*/ 63591 w 255698"/>
                  <a:gd name="connsiteY7" fmla="*/ 186733 h 313409"/>
                  <a:gd name="connsiteX8" fmla="*/ 63591 w 255698"/>
                  <a:gd name="connsiteY8" fmla="*/ 313410 h 313409"/>
                  <a:gd name="connsiteX9" fmla="*/ 0 w 255698"/>
                  <a:gd name="connsiteY9" fmla="*/ 313410 h 313409"/>
                  <a:gd name="connsiteX10" fmla="*/ 0 w 255698"/>
                  <a:gd name="connsiteY10" fmla="*/ 0 h 313409"/>
                  <a:gd name="connsiteX11" fmla="*/ 63591 w 255698"/>
                  <a:gd name="connsiteY11" fmla="*/ 54250 h 313409"/>
                  <a:gd name="connsiteX12" fmla="*/ 63591 w 255698"/>
                  <a:gd name="connsiteY12" fmla="*/ 132578 h 313409"/>
                  <a:gd name="connsiteX13" fmla="*/ 99385 w 255698"/>
                  <a:gd name="connsiteY13" fmla="*/ 132578 h 313409"/>
                  <a:gd name="connsiteX14" fmla="*/ 141938 w 255698"/>
                  <a:gd name="connsiteY14" fmla="*/ 92700 h 313409"/>
                  <a:gd name="connsiteX15" fmla="*/ 99385 w 255698"/>
                  <a:gd name="connsiteY15" fmla="*/ 54154 h 313409"/>
                  <a:gd name="connsiteX16" fmla="*/ 63591 w 255698"/>
                  <a:gd name="connsiteY16" fmla="*/ 54154 h 313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5698" h="313409">
                    <a:moveTo>
                      <a:pt x="0" y="95"/>
                    </a:moveTo>
                    <a:lnTo>
                      <a:pt x="95863" y="95"/>
                    </a:lnTo>
                    <a:cubicBezTo>
                      <a:pt x="164881" y="95"/>
                      <a:pt x="207338" y="35500"/>
                      <a:pt x="207338" y="93652"/>
                    </a:cubicBezTo>
                    <a:cubicBezTo>
                      <a:pt x="207338" y="131246"/>
                      <a:pt x="188965" y="159513"/>
                      <a:pt x="157170" y="174645"/>
                    </a:cubicBezTo>
                    <a:lnTo>
                      <a:pt x="255698" y="313410"/>
                    </a:lnTo>
                    <a:lnTo>
                      <a:pt x="179541" y="313410"/>
                    </a:lnTo>
                    <a:lnTo>
                      <a:pt x="96244" y="186733"/>
                    </a:lnTo>
                    <a:lnTo>
                      <a:pt x="63591" y="186733"/>
                    </a:lnTo>
                    <a:lnTo>
                      <a:pt x="63591" y="313410"/>
                    </a:lnTo>
                    <a:lnTo>
                      <a:pt x="0" y="313410"/>
                    </a:lnTo>
                    <a:lnTo>
                      <a:pt x="0" y="0"/>
                    </a:lnTo>
                    <a:close/>
                    <a:moveTo>
                      <a:pt x="63591" y="54250"/>
                    </a:moveTo>
                    <a:lnTo>
                      <a:pt x="63591" y="132578"/>
                    </a:lnTo>
                    <a:lnTo>
                      <a:pt x="99385" y="132578"/>
                    </a:lnTo>
                    <a:cubicBezTo>
                      <a:pt x="126231" y="132578"/>
                      <a:pt x="141938" y="118207"/>
                      <a:pt x="141938" y="92700"/>
                    </a:cubicBezTo>
                    <a:cubicBezTo>
                      <a:pt x="141938" y="69002"/>
                      <a:pt x="126231" y="54154"/>
                      <a:pt x="99385" y="54154"/>
                    </a:cubicBezTo>
                    <a:lnTo>
                      <a:pt x="63591" y="54154"/>
                    </a:ln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82" name="Forme libre 81">
                <a:extLst>
                  <a:ext uri="{FF2B5EF4-FFF2-40B4-BE49-F238E27FC236}">
                    <a16:creationId xmlns:a16="http://schemas.microsoft.com/office/drawing/2014/main" id="{FFC9B813-0568-3857-A73B-762AB3E328E0}"/>
                  </a:ext>
                </a:extLst>
              </p:cNvPr>
              <p:cNvSpPr/>
              <p:nvPr/>
            </p:nvSpPr>
            <p:spPr>
              <a:xfrm>
                <a:off x="5806542" y="3449337"/>
                <a:ext cx="320527" cy="313409"/>
              </a:xfrm>
              <a:custGeom>
                <a:avLst/>
                <a:gdLst>
                  <a:gd name="connsiteX0" fmla="*/ 118520 w 320527"/>
                  <a:gd name="connsiteY0" fmla="*/ 0 h 313409"/>
                  <a:gd name="connsiteX1" fmla="*/ 201817 w 320527"/>
                  <a:gd name="connsiteY1" fmla="*/ 0 h 313409"/>
                  <a:gd name="connsiteX2" fmla="*/ 320527 w 320527"/>
                  <a:gd name="connsiteY2" fmla="*/ 313410 h 313409"/>
                  <a:gd name="connsiteX3" fmla="*/ 252938 w 320527"/>
                  <a:gd name="connsiteY3" fmla="*/ 313410 h 313409"/>
                  <a:gd name="connsiteX4" fmla="*/ 222951 w 320527"/>
                  <a:gd name="connsiteY4" fmla="*/ 231940 h 313409"/>
                  <a:gd name="connsiteX5" fmla="*/ 97577 w 320527"/>
                  <a:gd name="connsiteY5" fmla="*/ 231940 h 313409"/>
                  <a:gd name="connsiteX6" fmla="*/ 67590 w 320527"/>
                  <a:gd name="connsiteY6" fmla="*/ 313410 h 313409"/>
                  <a:gd name="connsiteX7" fmla="*/ 0 w 320527"/>
                  <a:gd name="connsiteY7" fmla="*/ 313410 h 313409"/>
                  <a:gd name="connsiteX8" fmla="*/ 118710 w 320527"/>
                  <a:gd name="connsiteY8" fmla="*/ 0 h 313409"/>
                  <a:gd name="connsiteX9" fmla="*/ 203150 w 320527"/>
                  <a:gd name="connsiteY9" fmla="*/ 177786 h 313409"/>
                  <a:gd name="connsiteX10" fmla="*/ 160121 w 320527"/>
                  <a:gd name="connsiteY10" fmla="*/ 60055 h 313409"/>
                  <a:gd name="connsiteX11" fmla="*/ 117092 w 320527"/>
                  <a:gd name="connsiteY11" fmla="*/ 177786 h 313409"/>
                  <a:gd name="connsiteX12" fmla="*/ 203054 w 320527"/>
                  <a:gd name="connsiteY12" fmla="*/ 177786 h 313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0527" h="313409">
                    <a:moveTo>
                      <a:pt x="118520" y="0"/>
                    </a:moveTo>
                    <a:lnTo>
                      <a:pt x="201817" y="0"/>
                    </a:lnTo>
                    <a:lnTo>
                      <a:pt x="320527" y="313410"/>
                    </a:lnTo>
                    <a:lnTo>
                      <a:pt x="252938" y="313410"/>
                    </a:lnTo>
                    <a:lnTo>
                      <a:pt x="222951" y="231940"/>
                    </a:lnTo>
                    <a:lnTo>
                      <a:pt x="97577" y="231940"/>
                    </a:lnTo>
                    <a:lnTo>
                      <a:pt x="67590" y="313410"/>
                    </a:lnTo>
                    <a:lnTo>
                      <a:pt x="0" y="313410"/>
                    </a:lnTo>
                    <a:lnTo>
                      <a:pt x="118710" y="0"/>
                    </a:lnTo>
                    <a:close/>
                    <a:moveTo>
                      <a:pt x="203150" y="177786"/>
                    </a:moveTo>
                    <a:lnTo>
                      <a:pt x="160121" y="60055"/>
                    </a:lnTo>
                    <a:lnTo>
                      <a:pt x="117092" y="177786"/>
                    </a:lnTo>
                    <a:lnTo>
                      <a:pt x="203054" y="177786"/>
                    </a:ln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83" name="Forme libre 82">
                <a:extLst>
                  <a:ext uri="{FF2B5EF4-FFF2-40B4-BE49-F238E27FC236}">
                    <a16:creationId xmlns:a16="http://schemas.microsoft.com/office/drawing/2014/main" id="{7D84DEC7-32AE-BF3E-F777-E243014EB951}"/>
                  </a:ext>
                </a:extLst>
              </p:cNvPr>
              <p:cNvSpPr/>
              <p:nvPr/>
            </p:nvSpPr>
            <p:spPr>
              <a:xfrm>
                <a:off x="6179903" y="3449337"/>
                <a:ext cx="285209" cy="313409"/>
              </a:xfrm>
              <a:custGeom>
                <a:avLst/>
                <a:gdLst>
                  <a:gd name="connsiteX0" fmla="*/ 0 w 285209"/>
                  <a:gd name="connsiteY0" fmla="*/ 0 h 313409"/>
                  <a:gd name="connsiteX1" fmla="*/ 81488 w 285209"/>
                  <a:gd name="connsiteY1" fmla="*/ 0 h 313409"/>
                  <a:gd name="connsiteX2" fmla="*/ 221618 w 285209"/>
                  <a:gd name="connsiteY2" fmla="*/ 224326 h 313409"/>
                  <a:gd name="connsiteX3" fmla="*/ 221618 w 285209"/>
                  <a:gd name="connsiteY3" fmla="*/ 0 h 313409"/>
                  <a:gd name="connsiteX4" fmla="*/ 285209 w 285209"/>
                  <a:gd name="connsiteY4" fmla="*/ 0 h 313409"/>
                  <a:gd name="connsiteX5" fmla="*/ 285209 w 285209"/>
                  <a:gd name="connsiteY5" fmla="*/ 313410 h 313409"/>
                  <a:gd name="connsiteX6" fmla="*/ 203721 w 285209"/>
                  <a:gd name="connsiteY6" fmla="*/ 313410 h 313409"/>
                  <a:gd name="connsiteX7" fmla="*/ 63591 w 285209"/>
                  <a:gd name="connsiteY7" fmla="*/ 88227 h 313409"/>
                  <a:gd name="connsiteX8" fmla="*/ 63591 w 285209"/>
                  <a:gd name="connsiteY8" fmla="*/ 313410 h 313409"/>
                  <a:gd name="connsiteX9" fmla="*/ 0 w 285209"/>
                  <a:gd name="connsiteY9" fmla="*/ 313410 h 313409"/>
                  <a:gd name="connsiteX10" fmla="*/ 0 w 285209"/>
                  <a:gd name="connsiteY10" fmla="*/ 0 h 313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5209" h="313409">
                    <a:moveTo>
                      <a:pt x="0" y="0"/>
                    </a:moveTo>
                    <a:lnTo>
                      <a:pt x="81488" y="0"/>
                    </a:lnTo>
                    <a:lnTo>
                      <a:pt x="221618" y="224326"/>
                    </a:lnTo>
                    <a:lnTo>
                      <a:pt x="221618" y="0"/>
                    </a:lnTo>
                    <a:lnTo>
                      <a:pt x="285209" y="0"/>
                    </a:lnTo>
                    <a:lnTo>
                      <a:pt x="285209" y="313410"/>
                    </a:lnTo>
                    <a:lnTo>
                      <a:pt x="203721" y="313410"/>
                    </a:lnTo>
                    <a:lnTo>
                      <a:pt x="63591" y="88227"/>
                    </a:lnTo>
                    <a:lnTo>
                      <a:pt x="63591" y="313410"/>
                    </a:lnTo>
                    <a:lnTo>
                      <a:pt x="0" y="31341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84" name="Forme libre 83">
                <a:extLst>
                  <a:ext uri="{FF2B5EF4-FFF2-40B4-BE49-F238E27FC236}">
                    <a16:creationId xmlns:a16="http://schemas.microsoft.com/office/drawing/2014/main" id="{747CE1F8-D770-0554-4882-D9D7FF19A783}"/>
                  </a:ext>
                </a:extLst>
              </p:cNvPr>
              <p:cNvSpPr/>
              <p:nvPr/>
            </p:nvSpPr>
            <p:spPr>
              <a:xfrm>
                <a:off x="6530607" y="3440391"/>
                <a:ext cx="298727" cy="331397"/>
              </a:xfrm>
              <a:custGeom>
                <a:avLst/>
                <a:gdLst>
                  <a:gd name="connsiteX0" fmla="*/ 248559 w 298727"/>
                  <a:gd name="connsiteY0" fmla="*/ 228800 h 331397"/>
                  <a:gd name="connsiteX1" fmla="*/ 298727 w 298727"/>
                  <a:gd name="connsiteY1" fmla="*/ 267345 h 331397"/>
                  <a:gd name="connsiteX2" fmla="*/ 166594 w 298727"/>
                  <a:gd name="connsiteY2" fmla="*/ 331398 h 331397"/>
                  <a:gd name="connsiteX3" fmla="*/ 0 w 298727"/>
                  <a:gd name="connsiteY3" fmla="*/ 165699 h 331397"/>
                  <a:gd name="connsiteX4" fmla="*/ 166594 w 298727"/>
                  <a:gd name="connsiteY4" fmla="*/ 0 h 331397"/>
                  <a:gd name="connsiteX5" fmla="*/ 298727 w 298727"/>
                  <a:gd name="connsiteY5" fmla="*/ 63577 h 331397"/>
                  <a:gd name="connsiteX6" fmla="*/ 248559 w 298727"/>
                  <a:gd name="connsiteY6" fmla="*/ 102503 h 331397"/>
                  <a:gd name="connsiteX7" fmla="*/ 166594 w 298727"/>
                  <a:gd name="connsiteY7" fmla="*/ 59484 h 331397"/>
                  <a:gd name="connsiteX8" fmla="*/ 65400 w 298727"/>
                  <a:gd name="connsiteY8" fmla="*/ 165604 h 331397"/>
                  <a:gd name="connsiteX9" fmla="*/ 166594 w 298727"/>
                  <a:gd name="connsiteY9" fmla="*/ 271723 h 331397"/>
                  <a:gd name="connsiteX10" fmla="*/ 248559 w 298727"/>
                  <a:gd name="connsiteY10" fmla="*/ 228705 h 331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8727" h="331397">
                    <a:moveTo>
                      <a:pt x="248559" y="228800"/>
                    </a:moveTo>
                    <a:lnTo>
                      <a:pt x="298727" y="267345"/>
                    </a:lnTo>
                    <a:cubicBezTo>
                      <a:pt x="270073" y="306272"/>
                      <a:pt x="223522" y="331398"/>
                      <a:pt x="166594" y="331398"/>
                    </a:cubicBezTo>
                    <a:cubicBezTo>
                      <a:pt x="67590" y="331398"/>
                      <a:pt x="0" y="255258"/>
                      <a:pt x="0" y="165699"/>
                    </a:cubicBezTo>
                    <a:cubicBezTo>
                      <a:pt x="0" y="76140"/>
                      <a:pt x="67590" y="0"/>
                      <a:pt x="166594" y="0"/>
                    </a:cubicBezTo>
                    <a:cubicBezTo>
                      <a:pt x="223427" y="0"/>
                      <a:pt x="270073" y="25507"/>
                      <a:pt x="298727" y="63577"/>
                    </a:cubicBezTo>
                    <a:lnTo>
                      <a:pt x="248559" y="102503"/>
                    </a:lnTo>
                    <a:cubicBezTo>
                      <a:pt x="230662" y="76996"/>
                      <a:pt x="202388" y="59484"/>
                      <a:pt x="166594" y="59484"/>
                    </a:cubicBezTo>
                    <a:cubicBezTo>
                      <a:pt x="107477" y="59484"/>
                      <a:pt x="65400" y="105644"/>
                      <a:pt x="65400" y="165604"/>
                    </a:cubicBezTo>
                    <a:cubicBezTo>
                      <a:pt x="65400" y="225564"/>
                      <a:pt x="107477" y="271723"/>
                      <a:pt x="166594" y="271723"/>
                    </a:cubicBezTo>
                    <a:cubicBezTo>
                      <a:pt x="202388" y="271723"/>
                      <a:pt x="230662" y="254307"/>
                      <a:pt x="248559" y="228705"/>
                    </a:cubicBez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85" name="Forme libre 84">
                <a:extLst>
                  <a:ext uri="{FF2B5EF4-FFF2-40B4-BE49-F238E27FC236}">
                    <a16:creationId xmlns:a16="http://schemas.microsoft.com/office/drawing/2014/main" id="{0E5FE376-D535-9CDB-05D3-706F5736AECE}"/>
                  </a:ext>
                </a:extLst>
              </p:cNvPr>
              <p:cNvSpPr/>
              <p:nvPr/>
            </p:nvSpPr>
            <p:spPr>
              <a:xfrm>
                <a:off x="6888832" y="3449242"/>
                <a:ext cx="182682" cy="313409"/>
              </a:xfrm>
              <a:custGeom>
                <a:avLst/>
                <a:gdLst>
                  <a:gd name="connsiteX0" fmla="*/ 0 w 182682"/>
                  <a:gd name="connsiteY0" fmla="*/ 95 h 313409"/>
                  <a:gd name="connsiteX1" fmla="*/ 182682 w 182682"/>
                  <a:gd name="connsiteY1" fmla="*/ 95 h 313409"/>
                  <a:gd name="connsiteX2" fmla="*/ 182682 w 182682"/>
                  <a:gd name="connsiteY2" fmla="*/ 54250 h 313409"/>
                  <a:gd name="connsiteX3" fmla="*/ 63591 w 182682"/>
                  <a:gd name="connsiteY3" fmla="*/ 54250 h 313409"/>
                  <a:gd name="connsiteX4" fmla="*/ 63591 w 182682"/>
                  <a:gd name="connsiteY4" fmla="*/ 126773 h 313409"/>
                  <a:gd name="connsiteX5" fmla="*/ 164785 w 182682"/>
                  <a:gd name="connsiteY5" fmla="*/ 126773 h 313409"/>
                  <a:gd name="connsiteX6" fmla="*/ 164785 w 182682"/>
                  <a:gd name="connsiteY6" fmla="*/ 180927 h 313409"/>
                  <a:gd name="connsiteX7" fmla="*/ 63591 w 182682"/>
                  <a:gd name="connsiteY7" fmla="*/ 180927 h 313409"/>
                  <a:gd name="connsiteX8" fmla="*/ 63591 w 182682"/>
                  <a:gd name="connsiteY8" fmla="*/ 259256 h 313409"/>
                  <a:gd name="connsiteX9" fmla="*/ 182682 w 182682"/>
                  <a:gd name="connsiteY9" fmla="*/ 259256 h 313409"/>
                  <a:gd name="connsiteX10" fmla="*/ 182682 w 182682"/>
                  <a:gd name="connsiteY10" fmla="*/ 313410 h 313409"/>
                  <a:gd name="connsiteX11" fmla="*/ 0 w 182682"/>
                  <a:gd name="connsiteY11" fmla="*/ 313410 h 313409"/>
                  <a:gd name="connsiteX12" fmla="*/ 0 w 182682"/>
                  <a:gd name="connsiteY12" fmla="*/ 0 h 313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2682" h="313409">
                    <a:moveTo>
                      <a:pt x="0" y="95"/>
                    </a:moveTo>
                    <a:lnTo>
                      <a:pt x="182682" y="95"/>
                    </a:lnTo>
                    <a:lnTo>
                      <a:pt x="182682" y="54250"/>
                    </a:lnTo>
                    <a:lnTo>
                      <a:pt x="63591" y="54250"/>
                    </a:lnTo>
                    <a:lnTo>
                      <a:pt x="63591" y="126773"/>
                    </a:lnTo>
                    <a:lnTo>
                      <a:pt x="164785" y="126773"/>
                    </a:lnTo>
                    <a:lnTo>
                      <a:pt x="164785" y="180927"/>
                    </a:lnTo>
                    <a:lnTo>
                      <a:pt x="63591" y="180927"/>
                    </a:lnTo>
                    <a:lnTo>
                      <a:pt x="63591" y="259256"/>
                    </a:lnTo>
                    <a:lnTo>
                      <a:pt x="182682" y="259256"/>
                    </a:lnTo>
                    <a:lnTo>
                      <a:pt x="182682" y="313410"/>
                    </a:lnTo>
                    <a:lnTo>
                      <a:pt x="0" y="31341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  <p:grpSp>
          <p:nvGrpSpPr>
            <p:cNvPr id="16" name="Graphique 8">
              <a:extLst>
                <a:ext uri="{FF2B5EF4-FFF2-40B4-BE49-F238E27FC236}">
                  <a16:creationId xmlns:a16="http://schemas.microsoft.com/office/drawing/2014/main" id="{52D39C8D-A142-C512-97B3-6F9DA2F67A81}"/>
                </a:ext>
              </a:extLst>
            </p:cNvPr>
            <p:cNvGrpSpPr/>
            <p:nvPr/>
          </p:nvGrpSpPr>
          <p:grpSpPr>
            <a:xfrm>
              <a:off x="5524569" y="3858493"/>
              <a:ext cx="2324892" cy="662224"/>
              <a:chOff x="5524569" y="3858493"/>
              <a:chExt cx="2324892" cy="662224"/>
            </a:xfrm>
            <a:grpFill/>
          </p:grpSpPr>
          <p:sp>
            <p:nvSpPr>
              <p:cNvPr id="17" name="Forme libre 16">
                <a:extLst>
                  <a:ext uri="{FF2B5EF4-FFF2-40B4-BE49-F238E27FC236}">
                    <a16:creationId xmlns:a16="http://schemas.microsoft.com/office/drawing/2014/main" id="{AB9A07D4-DC53-01BD-7071-B17DD3884178}"/>
                  </a:ext>
                </a:extLst>
              </p:cNvPr>
              <p:cNvSpPr/>
              <p:nvPr/>
            </p:nvSpPr>
            <p:spPr>
              <a:xfrm>
                <a:off x="7191843" y="4240904"/>
                <a:ext cx="131847" cy="215855"/>
              </a:xfrm>
              <a:custGeom>
                <a:avLst/>
                <a:gdLst>
                  <a:gd name="connsiteX0" fmla="*/ 5140 w 131847"/>
                  <a:gd name="connsiteY0" fmla="*/ 25602 h 215855"/>
                  <a:gd name="connsiteX1" fmla="*/ 111380 w 131847"/>
                  <a:gd name="connsiteY1" fmla="*/ 199581 h 215855"/>
                  <a:gd name="connsiteX2" fmla="*/ 131847 w 131847"/>
                  <a:gd name="connsiteY2" fmla="*/ 215856 h 215855"/>
                  <a:gd name="connsiteX3" fmla="*/ 0 w 131847"/>
                  <a:gd name="connsiteY3" fmla="*/ 0 h 215855"/>
                  <a:gd name="connsiteX4" fmla="*/ 5140 w 131847"/>
                  <a:gd name="connsiteY4" fmla="*/ 25602 h 215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847" h="215855">
                    <a:moveTo>
                      <a:pt x="5140" y="25602"/>
                    </a:moveTo>
                    <a:lnTo>
                      <a:pt x="111380" y="199581"/>
                    </a:lnTo>
                    <a:cubicBezTo>
                      <a:pt x="117948" y="205292"/>
                      <a:pt x="124803" y="210716"/>
                      <a:pt x="131847" y="215856"/>
                    </a:cubicBezTo>
                    <a:lnTo>
                      <a:pt x="0" y="0"/>
                    </a:lnTo>
                    <a:cubicBezTo>
                      <a:pt x="1333" y="8661"/>
                      <a:pt x="3141" y="17131"/>
                      <a:pt x="5140" y="25602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8" name="Forme libre 17">
                <a:extLst>
                  <a:ext uri="{FF2B5EF4-FFF2-40B4-BE49-F238E27FC236}">
                    <a16:creationId xmlns:a16="http://schemas.microsoft.com/office/drawing/2014/main" id="{718482B7-3BA3-3BBE-5B69-683C5A328FA7}"/>
                  </a:ext>
                </a:extLst>
              </p:cNvPr>
              <p:cNvSpPr/>
              <p:nvPr/>
            </p:nvSpPr>
            <p:spPr>
              <a:xfrm>
                <a:off x="7191463" y="4124601"/>
                <a:ext cx="183253" cy="362995"/>
              </a:xfrm>
              <a:custGeom>
                <a:avLst/>
                <a:gdLst>
                  <a:gd name="connsiteX0" fmla="*/ 0 w 183253"/>
                  <a:gd name="connsiteY0" fmla="*/ 14847 h 362995"/>
                  <a:gd name="connsiteX1" fmla="*/ 169831 w 183253"/>
                  <a:gd name="connsiteY1" fmla="*/ 356048 h 362995"/>
                  <a:gd name="connsiteX2" fmla="*/ 183254 w 183253"/>
                  <a:gd name="connsiteY2" fmla="*/ 362996 h 362995"/>
                  <a:gd name="connsiteX3" fmla="*/ 2570 w 183253"/>
                  <a:gd name="connsiteY3" fmla="*/ 0 h 362995"/>
                  <a:gd name="connsiteX4" fmla="*/ 0 w 183253"/>
                  <a:gd name="connsiteY4" fmla="*/ 14942 h 362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253" h="362995">
                    <a:moveTo>
                      <a:pt x="0" y="14847"/>
                    </a:moveTo>
                    <a:lnTo>
                      <a:pt x="169831" y="356048"/>
                    </a:lnTo>
                    <a:cubicBezTo>
                      <a:pt x="174210" y="358428"/>
                      <a:pt x="178779" y="360712"/>
                      <a:pt x="183254" y="362996"/>
                    </a:cubicBezTo>
                    <a:lnTo>
                      <a:pt x="2570" y="0"/>
                    </a:lnTo>
                    <a:cubicBezTo>
                      <a:pt x="1618" y="4949"/>
                      <a:pt x="761" y="9898"/>
                      <a:pt x="0" y="14942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9" name="Forme libre 18">
                <a:extLst>
                  <a:ext uri="{FF2B5EF4-FFF2-40B4-BE49-F238E27FC236}">
                    <a16:creationId xmlns:a16="http://schemas.microsoft.com/office/drawing/2014/main" id="{67650B6F-A488-6398-1D88-BDA7F77353CC}"/>
                  </a:ext>
                </a:extLst>
              </p:cNvPr>
              <p:cNvSpPr/>
              <p:nvPr/>
            </p:nvSpPr>
            <p:spPr>
              <a:xfrm>
                <a:off x="7220497" y="4034566"/>
                <a:ext cx="189631" cy="467592"/>
              </a:xfrm>
              <a:custGeom>
                <a:avLst/>
                <a:gdLst>
                  <a:gd name="connsiteX0" fmla="*/ 0 w 189631"/>
                  <a:gd name="connsiteY0" fmla="*/ 10660 h 467592"/>
                  <a:gd name="connsiteX1" fmla="*/ 178303 w 189631"/>
                  <a:gd name="connsiteY1" fmla="*/ 463405 h 467592"/>
                  <a:gd name="connsiteX2" fmla="*/ 189632 w 189631"/>
                  <a:gd name="connsiteY2" fmla="*/ 467593 h 467592"/>
                  <a:gd name="connsiteX3" fmla="*/ 5522 w 189631"/>
                  <a:gd name="connsiteY3" fmla="*/ 0 h 467592"/>
                  <a:gd name="connsiteX4" fmla="*/ 95 w 189631"/>
                  <a:gd name="connsiteY4" fmla="*/ 10660 h 467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631" h="467592">
                    <a:moveTo>
                      <a:pt x="0" y="10660"/>
                    </a:moveTo>
                    <a:lnTo>
                      <a:pt x="178303" y="463405"/>
                    </a:lnTo>
                    <a:cubicBezTo>
                      <a:pt x="182016" y="464833"/>
                      <a:pt x="185824" y="466260"/>
                      <a:pt x="189632" y="467593"/>
                    </a:cubicBezTo>
                    <a:lnTo>
                      <a:pt x="5522" y="0"/>
                    </a:lnTo>
                    <a:cubicBezTo>
                      <a:pt x="3618" y="3522"/>
                      <a:pt x="1809" y="7043"/>
                      <a:pt x="95" y="1066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0" name="Forme libre 19">
                <a:extLst>
                  <a:ext uri="{FF2B5EF4-FFF2-40B4-BE49-F238E27FC236}">
                    <a16:creationId xmlns:a16="http://schemas.microsoft.com/office/drawing/2014/main" id="{B71BD907-91D6-EE14-BB9E-7441C237C5DA}"/>
                  </a:ext>
                </a:extLst>
              </p:cNvPr>
              <p:cNvSpPr/>
              <p:nvPr/>
            </p:nvSpPr>
            <p:spPr>
              <a:xfrm>
                <a:off x="7269333" y="3963470"/>
                <a:ext cx="169545" cy="547348"/>
              </a:xfrm>
              <a:custGeom>
                <a:avLst/>
                <a:gdLst>
                  <a:gd name="connsiteX0" fmla="*/ 0 w 169545"/>
                  <a:gd name="connsiteY0" fmla="*/ 7804 h 547348"/>
                  <a:gd name="connsiteX1" fmla="*/ 159359 w 169545"/>
                  <a:gd name="connsiteY1" fmla="*/ 544589 h 547348"/>
                  <a:gd name="connsiteX2" fmla="*/ 169545 w 169545"/>
                  <a:gd name="connsiteY2" fmla="*/ 547349 h 547348"/>
                  <a:gd name="connsiteX3" fmla="*/ 7044 w 169545"/>
                  <a:gd name="connsiteY3" fmla="*/ 0 h 547348"/>
                  <a:gd name="connsiteX4" fmla="*/ 0 w 169545"/>
                  <a:gd name="connsiteY4" fmla="*/ 7900 h 547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545" h="547348">
                    <a:moveTo>
                      <a:pt x="0" y="7804"/>
                    </a:moveTo>
                    <a:lnTo>
                      <a:pt x="159359" y="544589"/>
                    </a:lnTo>
                    <a:cubicBezTo>
                      <a:pt x="162691" y="545541"/>
                      <a:pt x="166118" y="546492"/>
                      <a:pt x="169545" y="547349"/>
                    </a:cubicBezTo>
                    <a:lnTo>
                      <a:pt x="7044" y="0"/>
                    </a:lnTo>
                    <a:cubicBezTo>
                      <a:pt x="4665" y="2570"/>
                      <a:pt x="2285" y="5235"/>
                      <a:pt x="0" y="790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1" name="Forme libre 20">
                <a:extLst>
                  <a:ext uri="{FF2B5EF4-FFF2-40B4-BE49-F238E27FC236}">
                    <a16:creationId xmlns:a16="http://schemas.microsoft.com/office/drawing/2014/main" id="{73FEF9FD-FBED-8A34-96E2-C94FB46DC505}"/>
                  </a:ext>
                </a:extLst>
              </p:cNvPr>
              <p:cNvSpPr/>
              <p:nvPr/>
            </p:nvSpPr>
            <p:spPr>
              <a:xfrm>
                <a:off x="7331973" y="3910077"/>
                <a:ext cx="132132" cy="605976"/>
              </a:xfrm>
              <a:custGeom>
                <a:avLst/>
                <a:gdLst>
                  <a:gd name="connsiteX0" fmla="*/ 132133 w 132132"/>
                  <a:gd name="connsiteY0" fmla="*/ 605977 h 605976"/>
                  <a:gd name="connsiteX1" fmla="*/ 8091 w 132132"/>
                  <a:gd name="connsiteY1" fmla="*/ 0 h 605976"/>
                  <a:gd name="connsiteX2" fmla="*/ 0 w 132132"/>
                  <a:gd name="connsiteY2" fmla="*/ 5330 h 605976"/>
                  <a:gd name="connsiteX3" fmla="*/ 122613 w 132132"/>
                  <a:gd name="connsiteY3" fmla="*/ 604264 h 605976"/>
                  <a:gd name="connsiteX4" fmla="*/ 132133 w 132132"/>
                  <a:gd name="connsiteY4" fmla="*/ 605977 h 605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132" h="605976">
                    <a:moveTo>
                      <a:pt x="132133" y="605977"/>
                    </a:moveTo>
                    <a:lnTo>
                      <a:pt x="8091" y="0"/>
                    </a:lnTo>
                    <a:cubicBezTo>
                      <a:pt x="5331" y="1713"/>
                      <a:pt x="2665" y="3522"/>
                      <a:pt x="0" y="5330"/>
                    </a:cubicBezTo>
                    <a:lnTo>
                      <a:pt x="122613" y="604264"/>
                    </a:lnTo>
                    <a:cubicBezTo>
                      <a:pt x="125755" y="604930"/>
                      <a:pt x="128896" y="605406"/>
                      <a:pt x="132133" y="605977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2" name="Forme libre 21">
                <a:extLst>
                  <a:ext uri="{FF2B5EF4-FFF2-40B4-BE49-F238E27FC236}">
                    <a16:creationId xmlns:a16="http://schemas.microsoft.com/office/drawing/2014/main" id="{B8707D9B-23E2-2E19-5F00-8C66642FD210}"/>
                  </a:ext>
                </a:extLst>
              </p:cNvPr>
              <p:cNvSpPr/>
              <p:nvPr/>
            </p:nvSpPr>
            <p:spPr>
              <a:xfrm>
                <a:off x="7404132" y="3874958"/>
                <a:ext cx="83201" cy="644236"/>
              </a:xfrm>
              <a:custGeom>
                <a:avLst/>
                <a:gdLst>
                  <a:gd name="connsiteX0" fmla="*/ 83202 w 83201"/>
                  <a:gd name="connsiteY0" fmla="*/ 644237 h 644236"/>
                  <a:gd name="connsiteX1" fmla="*/ 8663 w 83201"/>
                  <a:gd name="connsiteY1" fmla="*/ 0 h 644236"/>
                  <a:gd name="connsiteX2" fmla="*/ 0 w 83201"/>
                  <a:gd name="connsiteY2" fmla="*/ 3046 h 644236"/>
                  <a:gd name="connsiteX3" fmla="*/ 74063 w 83201"/>
                  <a:gd name="connsiteY3" fmla="*/ 643190 h 644236"/>
                  <a:gd name="connsiteX4" fmla="*/ 83202 w 83201"/>
                  <a:gd name="connsiteY4" fmla="*/ 644237 h 644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201" h="644236">
                    <a:moveTo>
                      <a:pt x="83202" y="644237"/>
                    </a:moveTo>
                    <a:lnTo>
                      <a:pt x="8663" y="0"/>
                    </a:lnTo>
                    <a:cubicBezTo>
                      <a:pt x="5712" y="952"/>
                      <a:pt x="2856" y="1999"/>
                      <a:pt x="0" y="3046"/>
                    </a:cubicBezTo>
                    <a:lnTo>
                      <a:pt x="74063" y="643190"/>
                    </a:lnTo>
                    <a:cubicBezTo>
                      <a:pt x="77109" y="643570"/>
                      <a:pt x="80156" y="643951"/>
                      <a:pt x="83202" y="644237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3" name="Forme libre 22">
                <a:extLst>
                  <a:ext uri="{FF2B5EF4-FFF2-40B4-BE49-F238E27FC236}">
                    <a16:creationId xmlns:a16="http://schemas.microsoft.com/office/drawing/2014/main" id="{5D33A8A7-202B-62A4-CDC4-930D71A59BA8}"/>
                  </a:ext>
                </a:extLst>
              </p:cNvPr>
              <p:cNvSpPr/>
              <p:nvPr/>
            </p:nvSpPr>
            <p:spPr>
              <a:xfrm>
                <a:off x="7481622" y="3858683"/>
                <a:ext cx="27892" cy="661844"/>
              </a:xfrm>
              <a:custGeom>
                <a:avLst/>
                <a:gdLst>
                  <a:gd name="connsiteX0" fmla="*/ 27893 w 27892"/>
                  <a:gd name="connsiteY0" fmla="*/ 661844 h 661844"/>
                  <a:gd name="connsiteX1" fmla="*/ 8949 w 27892"/>
                  <a:gd name="connsiteY1" fmla="*/ 0 h 661844"/>
                  <a:gd name="connsiteX2" fmla="*/ 0 w 27892"/>
                  <a:gd name="connsiteY2" fmla="*/ 857 h 661844"/>
                  <a:gd name="connsiteX3" fmla="*/ 18944 w 27892"/>
                  <a:gd name="connsiteY3" fmla="*/ 661559 h 661844"/>
                  <a:gd name="connsiteX4" fmla="*/ 27893 w 27892"/>
                  <a:gd name="connsiteY4" fmla="*/ 661844 h 661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92" h="661844">
                    <a:moveTo>
                      <a:pt x="27893" y="661844"/>
                    </a:moveTo>
                    <a:lnTo>
                      <a:pt x="8949" y="0"/>
                    </a:lnTo>
                    <a:cubicBezTo>
                      <a:pt x="5997" y="286"/>
                      <a:pt x="2951" y="571"/>
                      <a:pt x="0" y="857"/>
                    </a:cubicBezTo>
                    <a:lnTo>
                      <a:pt x="18944" y="661559"/>
                    </a:lnTo>
                    <a:cubicBezTo>
                      <a:pt x="21895" y="661749"/>
                      <a:pt x="24942" y="661749"/>
                      <a:pt x="27893" y="661844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4" name="Forme libre 23">
                <a:extLst>
                  <a:ext uri="{FF2B5EF4-FFF2-40B4-BE49-F238E27FC236}">
                    <a16:creationId xmlns:a16="http://schemas.microsoft.com/office/drawing/2014/main" id="{EA81B176-D01E-8C5D-9EFA-CC326AE095F8}"/>
                  </a:ext>
                </a:extLst>
              </p:cNvPr>
              <p:cNvSpPr/>
              <p:nvPr/>
            </p:nvSpPr>
            <p:spPr>
              <a:xfrm>
                <a:off x="7522461" y="3859920"/>
                <a:ext cx="47312" cy="660797"/>
              </a:xfrm>
              <a:custGeom>
                <a:avLst/>
                <a:gdLst>
                  <a:gd name="connsiteX0" fmla="*/ 9044 w 47312"/>
                  <a:gd name="connsiteY0" fmla="*/ 660512 h 660797"/>
                  <a:gd name="connsiteX1" fmla="*/ 47313 w 47312"/>
                  <a:gd name="connsiteY1" fmla="*/ 1142 h 660797"/>
                  <a:gd name="connsiteX2" fmla="*/ 38364 w 47312"/>
                  <a:gd name="connsiteY2" fmla="*/ 0 h 660797"/>
                  <a:gd name="connsiteX3" fmla="*/ 0 w 47312"/>
                  <a:gd name="connsiteY3" fmla="*/ 660797 h 660797"/>
                  <a:gd name="connsiteX4" fmla="*/ 9044 w 47312"/>
                  <a:gd name="connsiteY4" fmla="*/ 660607 h 660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312" h="660797">
                    <a:moveTo>
                      <a:pt x="9044" y="660512"/>
                    </a:moveTo>
                    <a:lnTo>
                      <a:pt x="47313" y="1142"/>
                    </a:lnTo>
                    <a:cubicBezTo>
                      <a:pt x="44362" y="666"/>
                      <a:pt x="41411" y="381"/>
                      <a:pt x="38364" y="0"/>
                    </a:cubicBezTo>
                    <a:lnTo>
                      <a:pt x="0" y="660797"/>
                    </a:lnTo>
                    <a:cubicBezTo>
                      <a:pt x="3046" y="660797"/>
                      <a:pt x="5997" y="660702"/>
                      <a:pt x="9044" y="660607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5" name="Forme libre 24">
                <a:extLst>
                  <a:ext uri="{FF2B5EF4-FFF2-40B4-BE49-F238E27FC236}">
                    <a16:creationId xmlns:a16="http://schemas.microsoft.com/office/drawing/2014/main" id="{D1474836-B17D-B5D7-FEAD-1491EF213286}"/>
                  </a:ext>
                </a:extLst>
              </p:cNvPr>
              <p:cNvSpPr/>
              <p:nvPr/>
            </p:nvSpPr>
            <p:spPr>
              <a:xfrm>
                <a:off x="7544833" y="3879241"/>
                <a:ext cx="101860" cy="640524"/>
              </a:xfrm>
              <a:custGeom>
                <a:avLst/>
                <a:gdLst>
                  <a:gd name="connsiteX0" fmla="*/ 9139 w 101860"/>
                  <a:gd name="connsiteY0" fmla="*/ 639764 h 640524"/>
                  <a:gd name="connsiteX1" fmla="*/ 101861 w 101860"/>
                  <a:gd name="connsiteY1" fmla="*/ 3331 h 640524"/>
                  <a:gd name="connsiteX2" fmla="*/ 93293 w 101860"/>
                  <a:gd name="connsiteY2" fmla="*/ 0 h 640524"/>
                  <a:gd name="connsiteX3" fmla="*/ 0 w 101860"/>
                  <a:gd name="connsiteY3" fmla="*/ 640525 h 640524"/>
                  <a:gd name="connsiteX4" fmla="*/ 9139 w 101860"/>
                  <a:gd name="connsiteY4" fmla="*/ 639764 h 640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860" h="640524">
                    <a:moveTo>
                      <a:pt x="9139" y="639764"/>
                    </a:moveTo>
                    <a:lnTo>
                      <a:pt x="101861" y="3331"/>
                    </a:lnTo>
                    <a:cubicBezTo>
                      <a:pt x="99004" y="2189"/>
                      <a:pt x="96149" y="1047"/>
                      <a:pt x="93293" y="0"/>
                    </a:cubicBezTo>
                    <a:lnTo>
                      <a:pt x="0" y="640525"/>
                    </a:lnTo>
                    <a:cubicBezTo>
                      <a:pt x="3046" y="640335"/>
                      <a:pt x="6093" y="640144"/>
                      <a:pt x="9139" y="639764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6" name="Forme libre 25">
                <a:extLst>
                  <a:ext uri="{FF2B5EF4-FFF2-40B4-BE49-F238E27FC236}">
                    <a16:creationId xmlns:a16="http://schemas.microsoft.com/office/drawing/2014/main" id="{B60987A2-2FD4-FF53-C841-D98F087EB4D9}"/>
                  </a:ext>
                </a:extLst>
              </p:cNvPr>
              <p:cNvSpPr/>
              <p:nvPr/>
            </p:nvSpPr>
            <p:spPr>
              <a:xfrm>
                <a:off x="7568156" y="3917025"/>
                <a:ext cx="149268" cy="600170"/>
              </a:xfrm>
              <a:custGeom>
                <a:avLst/>
                <a:gdLst>
                  <a:gd name="connsiteX0" fmla="*/ 9615 w 149268"/>
                  <a:gd name="connsiteY0" fmla="*/ 598553 h 600170"/>
                  <a:gd name="connsiteX1" fmla="*/ 149268 w 149268"/>
                  <a:gd name="connsiteY1" fmla="*/ 5615 h 600170"/>
                  <a:gd name="connsiteX2" fmla="*/ 141367 w 149268"/>
                  <a:gd name="connsiteY2" fmla="*/ 0 h 600170"/>
                  <a:gd name="connsiteX3" fmla="*/ 0 w 149268"/>
                  <a:gd name="connsiteY3" fmla="*/ 600171 h 600170"/>
                  <a:gd name="connsiteX4" fmla="*/ 9615 w 149268"/>
                  <a:gd name="connsiteY4" fmla="*/ 598553 h 60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9268" h="600170">
                    <a:moveTo>
                      <a:pt x="9615" y="598553"/>
                    </a:moveTo>
                    <a:lnTo>
                      <a:pt x="149268" y="5615"/>
                    </a:lnTo>
                    <a:cubicBezTo>
                      <a:pt x="146698" y="3712"/>
                      <a:pt x="144032" y="1808"/>
                      <a:pt x="141367" y="0"/>
                    </a:cubicBezTo>
                    <a:lnTo>
                      <a:pt x="0" y="600171"/>
                    </a:lnTo>
                    <a:cubicBezTo>
                      <a:pt x="3237" y="599695"/>
                      <a:pt x="6378" y="599124"/>
                      <a:pt x="9615" y="598553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7" name="Forme libre 26">
                <a:extLst>
                  <a:ext uri="{FF2B5EF4-FFF2-40B4-BE49-F238E27FC236}">
                    <a16:creationId xmlns:a16="http://schemas.microsoft.com/office/drawing/2014/main" id="{547C3CF5-AD22-71F2-BD49-D112F629BD9F}"/>
                  </a:ext>
                </a:extLst>
              </p:cNvPr>
              <p:cNvSpPr/>
              <p:nvPr/>
            </p:nvSpPr>
            <p:spPr>
              <a:xfrm>
                <a:off x="7593764" y="3972988"/>
                <a:ext cx="184300" cy="539449"/>
              </a:xfrm>
              <a:custGeom>
                <a:avLst/>
                <a:gdLst>
                  <a:gd name="connsiteX0" fmla="*/ 10186 w 184300"/>
                  <a:gd name="connsiteY0" fmla="*/ 536975 h 539449"/>
                  <a:gd name="connsiteX1" fmla="*/ 184301 w 184300"/>
                  <a:gd name="connsiteY1" fmla="*/ 8090 h 539449"/>
                  <a:gd name="connsiteX2" fmla="*/ 177542 w 184300"/>
                  <a:gd name="connsiteY2" fmla="*/ 0 h 539449"/>
                  <a:gd name="connsiteX3" fmla="*/ 0 w 184300"/>
                  <a:gd name="connsiteY3" fmla="*/ 539450 h 539449"/>
                  <a:gd name="connsiteX4" fmla="*/ 10281 w 184300"/>
                  <a:gd name="connsiteY4" fmla="*/ 536975 h 539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300" h="539449">
                    <a:moveTo>
                      <a:pt x="10186" y="536975"/>
                    </a:moveTo>
                    <a:lnTo>
                      <a:pt x="184301" y="8090"/>
                    </a:lnTo>
                    <a:cubicBezTo>
                      <a:pt x="182111" y="5330"/>
                      <a:pt x="179826" y="2665"/>
                      <a:pt x="177542" y="0"/>
                    </a:cubicBezTo>
                    <a:lnTo>
                      <a:pt x="0" y="539450"/>
                    </a:lnTo>
                    <a:cubicBezTo>
                      <a:pt x="3427" y="538688"/>
                      <a:pt x="6854" y="537927"/>
                      <a:pt x="10281" y="536975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8" name="Forme libre 27">
                <a:extLst>
                  <a:ext uri="{FF2B5EF4-FFF2-40B4-BE49-F238E27FC236}">
                    <a16:creationId xmlns:a16="http://schemas.microsoft.com/office/drawing/2014/main" id="{931E581B-1F2A-8505-ABD8-779A2625F32D}"/>
                  </a:ext>
                </a:extLst>
              </p:cNvPr>
              <p:cNvSpPr/>
              <p:nvPr/>
            </p:nvSpPr>
            <p:spPr>
              <a:xfrm>
                <a:off x="7622894" y="4046082"/>
                <a:ext cx="201245" cy="458170"/>
              </a:xfrm>
              <a:custGeom>
                <a:avLst/>
                <a:gdLst>
                  <a:gd name="connsiteX0" fmla="*/ 11423 w 201245"/>
                  <a:gd name="connsiteY0" fmla="*/ 454268 h 458170"/>
                  <a:gd name="connsiteX1" fmla="*/ 201246 w 201245"/>
                  <a:gd name="connsiteY1" fmla="*/ 11040 h 458170"/>
                  <a:gd name="connsiteX2" fmla="*/ 196200 w 201245"/>
                  <a:gd name="connsiteY2" fmla="*/ 0 h 458170"/>
                  <a:gd name="connsiteX3" fmla="*/ 0 w 201245"/>
                  <a:gd name="connsiteY3" fmla="*/ 458170 h 458170"/>
                  <a:gd name="connsiteX4" fmla="*/ 11423 w 201245"/>
                  <a:gd name="connsiteY4" fmla="*/ 454268 h 458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1245" h="458170">
                    <a:moveTo>
                      <a:pt x="11423" y="454268"/>
                    </a:moveTo>
                    <a:lnTo>
                      <a:pt x="201246" y="11040"/>
                    </a:lnTo>
                    <a:cubicBezTo>
                      <a:pt x="199627" y="7328"/>
                      <a:pt x="198009" y="3617"/>
                      <a:pt x="196200" y="0"/>
                    </a:cubicBezTo>
                    <a:lnTo>
                      <a:pt x="0" y="458170"/>
                    </a:lnTo>
                    <a:cubicBezTo>
                      <a:pt x="3808" y="456933"/>
                      <a:pt x="7616" y="455696"/>
                      <a:pt x="11423" y="454268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29" name="Forme libre 28">
                <a:extLst>
                  <a:ext uri="{FF2B5EF4-FFF2-40B4-BE49-F238E27FC236}">
                    <a16:creationId xmlns:a16="http://schemas.microsoft.com/office/drawing/2014/main" id="{FE3F5F02-08AB-C5AC-25D5-360F1E518640}"/>
                  </a:ext>
                </a:extLst>
              </p:cNvPr>
              <p:cNvSpPr/>
              <p:nvPr/>
            </p:nvSpPr>
            <p:spPr>
              <a:xfrm>
                <a:off x="7659068" y="4137925"/>
                <a:ext cx="190393" cy="352145"/>
              </a:xfrm>
              <a:custGeom>
                <a:avLst/>
                <a:gdLst>
                  <a:gd name="connsiteX0" fmla="*/ 13899 w 190393"/>
                  <a:gd name="connsiteY0" fmla="*/ 345293 h 352145"/>
                  <a:gd name="connsiteX1" fmla="*/ 190393 w 190393"/>
                  <a:gd name="connsiteY1" fmla="*/ 15323 h 352145"/>
                  <a:gd name="connsiteX2" fmla="*/ 188394 w 190393"/>
                  <a:gd name="connsiteY2" fmla="*/ 0 h 352145"/>
                  <a:gd name="connsiteX3" fmla="*/ 0 w 190393"/>
                  <a:gd name="connsiteY3" fmla="*/ 352146 h 352145"/>
                  <a:gd name="connsiteX4" fmla="*/ 13804 w 190393"/>
                  <a:gd name="connsiteY4" fmla="*/ 345293 h 352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393" h="352145">
                    <a:moveTo>
                      <a:pt x="13899" y="345293"/>
                    </a:moveTo>
                    <a:lnTo>
                      <a:pt x="190393" y="15323"/>
                    </a:lnTo>
                    <a:cubicBezTo>
                      <a:pt x="189822" y="10184"/>
                      <a:pt x="189156" y="5044"/>
                      <a:pt x="188394" y="0"/>
                    </a:cubicBezTo>
                    <a:lnTo>
                      <a:pt x="0" y="352146"/>
                    </a:lnTo>
                    <a:cubicBezTo>
                      <a:pt x="4665" y="349957"/>
                      <a:pt x="9234" y="347673"/>
                      <a:pt x="13804" y="345293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0" name="Forme libre 29">
                <a:extLst>
                  <a:ext uri="{FF2B5EF4-FFF2-40B4-BE49-F238E27FC236}">
                    <a16:creationId xmlns:a16="http://schemas.microsoft.com/office/drawing/2014/main" id="{F1E36364-02CA-2684-CDCB-B050A2F3826E}"/>
                  </a:ext>
                </a:extLst>
              </p:cNvPr>
              <p:cNvSpPr/>
              <p:nvPr/>
            </p:nvSpPr>
            <p:spPr>
              <a:xfrm>
                <a:off x="7712379" y="4256132"/>
                <a:ext cx="132227" cy="202817"/>
              </a:xfrm>
              <a:custGeom>
                <a:avLst/>
                <a:gdLst>
                  <a:gd name="connsiteX0" fmla="*/ 21800 w 132227"/>
                  <a:gd name="connsiteY0" fmla="*/ 185876 h 202817"/>
                  <a:gd name="connsiteX1" fmla="*/ 125469 w 132227"/>
                  <a:gd name="connsiteY1" fmla="*/ 26839 h 202817"/>
                  <a:gd name="connsiteX2" fmla="*/ 132228 w 132227"/>
                  <a:gd name="connsiteY2" fmla="*/ 0 h 202817"/>
                  <a:gd name="connsiteX3" fmla="*/ 0 w 132227"/>
                  <a:gd name="connsiteY3" fmla="*/ 202817 h 202817"/>
                  <a:gd name="connsiteX4" fmla="*/ 21800 w 132227"/>
                  <a:gd name="connsiteY4" fmla="*/ 185876 h 202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227" h="202817">
                    <a:moveTo>
                      <a:pt x="21800" y="185876"/>
                    </a:moveTo>
                    <a:lnTo>
                      <a:pt x="125469" y="26839"/>
                    </a:lnTo>
                    <a:cubicBezTo>
                      <a:pt x="128039" y="18083"/>
                      <a:pt x="130419" y="9137"/>
                      <a:pt x="132228" y="0"/>
                    </a:cubicBezTo>
                    <a:lnTo>
                      <a:pt x="0" y="202817"/>
                    </a:lnTo>
                    <a:cubicBezTo>
                      <a:pt x="7521" y="197487"/>
                      <a:pt x="14755" y="191777"/>
                      <a:pt x="21800" y="185876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1" name="Forme libre 30">
                <a:extLst>
                  <a:ext uri="{FF2B5EF4-FFF2-40B4-BE49-F238E27FC236}">
                    <a16:creationId xmlns:a16="http://schemas.microsoft.com/office/drawing/2014/main" id="{CEA2CB5A-7CA0-9651-82D6-BB62A2993AC9}"/>
                  </a:ext>
                </a:extLst>
              </p:cNvPr>
              <p:cNvSpPr/>
              <p:nvPr/>
            </p:nvSpPr>
            <p:spPr>
              <a:xfrm>
                <a:off x="5544275" y="4502729"/>
                <a:ext cx="432573" cy="285"/>
              </a:xfrm>
              <a:custGeom>
                <a:avLst/>
                <a:gdLst>
                  <a:gd name="connsiteX0" fmla="*/ 0 w 432573"/>
                  <a:gd name="connsiteY0" fmla="*/ 0 h 285"/>
                  <a:gd name="connsiteX1" fmla="*/ 432574 w 432573"/>
                  <a:gd name="connsiteY1" fmla="*/ 0 h 285"/>
                  <a:gd name="connsiteX2" fmla="*/ 432574 w 432573"/>
                  <a:gd name="connsiteY2" fmla="*/ 286 h 285"/>
                  <a:gd name="connsiteX3" fmla="*/ 0 w 432573"/>
                  <a:gd name="connsiteY3" fmla="*/ 286 h 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573" h="285">
                    <a:moveTo>
                      <a:pt x="0" y="0"/>
                    </a:moveTo>
                    <a:lnTo>
                      <a:pt x="432574" y="0"/>
                    </a:lnTo>
                    <a:lnTo>
                      <a:pt x="432574" y="286"/>
                    </a:lnTo>
                    <a:lnTo>
                      <a:pt x="0" y="286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2" name="Forme libre 31">
                <a:extLst>
                  <a:ext uri="{FF2B5EF4-FFF2-40B4-BE49-F238E27FC236}">
                    <a16:creationId xmlns:a16="http://schemas.microsoft.com/office/drawing/2014/main" id="{FC97AEA7-F0E2-85C1-EDE3-9ABB42056935}"/>
                  </a:ext>
                </a:extLst>
              </p:cNvPr>
              <p:cNvSpPr/>
              <p:nvPr/>
            </p:nvSpPr>
            <p:spPr>
              <a:xfrm>
                <a:off x="5753136" y="3859540"/>
                <a:ext cx="23323" cy="380"/>
              </a:xfrm>
              <a:custGeom>
                <a:avLst/>
                <a:gdLst>
                  <a:gd name="connsiteX0" fmla="*/ 10948 w 23323"/>
                  <a:gd name="connsiteY0" fmla="*/ 0 h 380"/>
                  <a:gd name="connsiteX1" fmla="*/ 0 w 23323"/>
                  <a:gd name="connsiteY1" fmla="*/ 381 h 380"/>
                  <a:gd name="connsiteX2" fmla="*/ 23323 w 23323"/>
                  <a:gd name="connsiteY2" fmla="*/ 381 h 380"/>
                  <a:gd name="connsiteX3" fmla="*/ 10948 w 23323"/>
                  <a:gd name="connsiteY3" fmla="*/ 0 h 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323" h="380">
                    <a:moveTo>
                      <a:pt x="10948" y="0"/>
                    </a:moveTo>
                    <a:cubicBezTo>
                      <a:pt x="7235" y="0"/>
                      <a:pt x="3618" y="190"/>
                      <a:pt x="0" y="381"/>
                    </a:cubicBezTo>
                    <a:lnTo>
                      <a:pt x="23323" y="381"/>
                    </a:lnTo>
                    <a:cubicBezTo>
                      <a:pt x="19230" y="190"/>
                      <a:pt x="15041" y="0"/>
                      <a:pt x="10948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3" name="Forme libre 32">
                <a:extLst>
                  <a:ext uri="{FF2B5EF4-FFF2-40B4-BE49-F238E27FC236}">
                    <a16:creationId xmlns:a16="http://schemas.microsoft.com/office/drawing/2014/main" id="{71DBE6EE-4E09-8C61-8A4F-C268B6DBCE22}"/>
                  </a:ext>
                </a:extLst>
              </p:cNvPr>
              <p:cNvSpPr/>
              <p:nvPr/>
            </p:nvSpPr>
            <p:spPr>
              <a:xfrm>
                <a:off x="5689926" y="3859920"/>
                <a:ext cx="140795" cy="8946"/>
              </a:xfrm>
              <a:custGeom>
                <a:avLst/>
                <a:gdLst>
                  <a:gd name="connsiteX0" fmla="*/ 86629 w 140795"/>
                  <a:gd name="connsiteY0" fmla="*/ 0 h 8946"/>
                  <a:gd name="connsiteX1" fmla="*/ 63306 w 140795"/>
                  <a:gd name="connsiteY1" fmla="*/ 0 h 8946"/>
                  <a:gd name="connsiteX2" fmla="*/ 0 w 140795"/>
                  <a:gd name="connsiteY2" fmla="*/ 8946 h 8946"/>
                  <a:gd name="connsiteX3" fmla="*/ 140796 w 140795"/>
                  <a:gd name="connsiteY3" fmla="*/ 8946 h 8946"/>
                  <a:gd name="connsiteX4" fmla="*/ 86724 w 140795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795" h="8946">
                    <a:moveTo>
                      <a:pt x="86629" y="0"/>
                    </a:moveTo>
                    <a:lnTo>
                      <a:pt x="63306" y="0"/>
                    </a:lnTo>
                    <a:cubicBezTo>
                      <a:pt x="40839" y="761"/>
                      <a:pt x="19706" y="3712"/>
                      <a:pt x="0" y="8946"/>
                    </a:cubicBezTo>
                    <a:lnTo>
                      <a:pt x="140796" y="8946"/>
                    </a:lnTo>
                    <a:cubicBezTo>
                      <a:pt x="123756" y="3997"/>
                      <a:pt x="105573" y="952"/>
                      <a:pt x="86724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4" name="Forme libre 33">
                <a:extLst>
                  <a:ext uri="{FF2B5EF4-FFF2-40B4-BE49-F238E27FC236}">
                    <a16:creationId xmlns:a16="http://schemas.microsoft.com/office/drawing/2014/main" id="{AFABB188-073E-8F14-2F55-9C4F7AE6B799}"/>
                  </a:ext>
                </a:extLst>
              </p:cNvPr>
              <p:cNvSpPr/>
              <p:nvPr/>
            </p:nvSpPr>
            <p:spPr>
              <a:xfrm>
                <a:off x="5598728" y="3905128"/>
                <a:ext cx="311388" cy="8946"/>
              </a:xfrm>
              <a:custGeom>
                <a:avLst/>
                <a:gdLst>
                  <a:gd name="connsiteX0" fmla="*/ 301392 w 311388"/>
                  <a:gd name="connsiteY0" fmla="*/ 0 h 8946"/>
                  <a:gd name="connsiteX1" fmla="*/ 12185 w 311388"/>
                  <a:gd name="connsiteY1" fmla="*/ 0 h 8946"/>
                  <a:gd name="connsiteX2" fmla="*/ 0 w 311388"/>
                  <a:gd name="connsiteY2" fmla="*/ 8946 h 8946"/>
                  <a:gd name="connsiteX3" fmla="*/ 311388 w 311388"/>
                  <a:gd name="connsiteY3" fmla="*/ 8946 h 8946"/>
                  <a:gd name="connsiteX4" fmla="*/ 301297 w 311388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1388" h="8946">
                    <a:moveTo>
                      <a:pt x="301392" y="0"/>
                    </a:moveTo>
                    <a:lnTo>
                      <a:pt x="12185" y="0"/>
                    </a:lnTo>
                    <a:cubicBezTo>
                      <a:pt x="8092" y="2855"/>
                      <a:pt x="3998" y="5901"/>
                      <a:pt x="0" y="8946"/>
                    </a:cubicBezTo>
                    <a:lnTo>
                      <a:pt x="311388" y="8946"/>
                    </a:lnTo>
                    <a:cubicBezTo>
                      <a:pt x="308151" y="5806"/>
                      <a:pt x="304820" y="2855"/>
                      <a:pt x="301297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5" name="Forme libre 34">
                <a:extLst>
                  <a:ext uri="{FF2B5EF4-FFF2-40B4-BE49-F238E27FC236}">
                    <a16:creationId xmlns:a16="http://schemas.microsoft.com/office/drawing/2014/main" id="{BAEDAC96-9C4C-19AA-0A46-D7FBC6876199}"/>
                  </a:ext>
                </a:extLst>
              </p:cNvPr>
              <p:cNvSpPr/>
              <p:nvPr/>
            </p:nvSpPr>
            <p:spPr>
              <a:xfrm>
                <a:off x="5552748" y="3950431"/>
                <a:ext cx="390496" cy="8946"/>
              </a:xfrm>
              <a:custGeom>
                <a:avLst/>
                <a:gdLst>
                  <a:gd name="connsiteX0" fmla="*/ 385737 w 390496"/>
                  <a:gd name="connsiteY0" fmla="*/ 0 h 8946"/>
                  <a:gd name="connsiteX1" fmla="*/ 7616 w 390496"/>
                  <a:gd name="connsiteY1" fmla="*/ 0 h 8946"/>
                  <a:gd name="connsiteX2" fmla="*/ 0 w 390496"/>
                  <a:gd name="connsiteY2" fmla="*/ 8946 h 8946"/>
                  <a:gd name="connsiteX3" fmla="*/ 390497 w 390496"/>
                  <a:gd name="connsiteY3" fmla="*/ 8946 h 8946"/>
                  <a:gd name="connsiteX4" fmla="*/ 385737 w 390496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496" h="8946">
                    <a:moveTo>
                      <a:pt x="385737" y="0"/>
                    </a:moveTo>
                    <a:lnTo>
                      <a:pt x="7616" y="0"/>
                    </a:lnTo>
                    <a:cubicBezTo>
                      <a:pt x="5045" y="2950"/>
                      <a:pt x="2475" y="5901"/>
                      <a:pt x="0" y="8946"/>
                    </a:cubicBezTo>
                    <a:lnTo>
                      <a:pt x="390497" y="8946"/>
                    </a:lnTo>
                    <a:cubicBezTo>
                      <a:pt x="388973" y="5901"/>
                      <a:pt x="387355" y="2950"/>
                      <a:pt x="385737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6" name="Forme libre 35">
                <a:extLst>
                  <a:ext uri="{FF2B5EF4-FFF2-40B4-BE49-F238E27FC236}">
                    <a16:creationId xmlns:a16="http://schemas.microsoft.com/office/drawing/2014/main" id="{7BCB03DD-9AEB-43B9-B849-8A6E01BDCB07}"/>
                  </a:ext>
                </a:extLst>
              </p:cNvPr>
              <p:cNvSpPr/>
              <p:nvPr/>
            </p:nvSpPr>
            <p:spPr>
              <a:xfrm>
                <a:off x="5819965" y="3995639"/>
                <a:ext cx="137939" cy="8946"/>
              </a:xfrm>
              <a:custGeom>
                <a:avLst/>
                <a:gdLst>
                  <a:gd name="connsiteX0" fmla="*/ 136226 w 137939"/>
                  <a:gd name="connsiteY0" fmla="*/ 0 h 8946"/>
                  <a:gd name="connsiteX1" fmla="*/ 0 w 137939"/>
                  <a:gd name="connsiteY1" fmla="*/ 0 h 8946"/>
                  <a:gd name="connsiteX2" fmla="*/ 6188 w 137939"/>
                  <a:gd name="connsiteY2" fmla="*/ 8946 h 8946"/>
                  <a:gd name="connsiteX3" fmla="*/ 137940 w 137939"/>
                  <a:gd name="connsiteY3" fmla="*/ 8946 h 8946"/>
                  <a:gd name="connsiteX4" fmla="*/ 136131 w 137939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939" h="8946">
                    <a:moveTo>
                      <a:pt x="136226" y="0"/>
                    </a:moveTo>
                    <a:lnTo>
                      <a:pt x="0" y="0"/>
                    </a:lnTo>
                    <a:cubicBezTo>
                      <a:pt x="2285" y="2760"/>
                      <a:pt x="4379" y="5806"/>
                      <a:pt x="6188" y="8946"/>
                    </a:cubicBezTo>
                    <a:lnTo>
                      <a:pt x="137940" y="8946"/>
                    </a:lnTo>
                    <a:cubicBezTo>
                      <a:pt x="137369" y="5901"/>
                      <a:pt x="136798" y="2950"/>
                      <a:pt x="136131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7" name="Forme libre 36">
                <a:extLst>
                  <a:ext uri="{FF2B5EF4-FFF2-40B4-BE49-F238E27FC236}">
                    <a16:creationId xmlns:a16="http://schemas.microsoft.com/office/drawing/2014/main" id="{7E2EDF4A-B100-18E4-A451-7E9397CE170F}"/>
                  </a:ext>
                </a:extLst>
              </p:cNvPr>
              <p:cNvSpPr/>
              <p:nvPr/>
            </p:nvSpPr>
            <p:spPr>
              <a:xfrm>
                <a:off x="5524569" y="3995734"/>
                <a:ext cx="148792" cy="8946"/>
              </a:xfrm>
              <a:custGeom>
                <a:avLst/>
                <a:gdLst>
                  <a:gd name="connsiteX0" fmla="*/ 0 w 148792"/>
                  <a:gd name="connsiteY0" fmla="*/ 3236 h 8946"/>
                  <a:gd name="connsiteX1" fmla="*/ 9329 w 148792"/>
                  <a:gd name="connsiteY1" fmla="*/ 8946 h 8946"/>
                  <a:gd name="connsiteX2" fmla="*/ 138892 w 148792"/>
                  <a:gd name="connsiteY2" fmla="*/ 8946 h 8946"/>
                  <a:gd name="connsiteX3" fmla="*/ 148792 w 148792"/>
                  <a:gd name="connsiteY3" fmla="*/ 0 h 8946"/>
                  <a:gd name="connsiteX4" fmla="*/ 2189 w 148792"/>
                  <a:gd name="connsiteY4" fmla="*/ 0 h 8946"/>
                  <a:gd name="connsiteX5" fmla="*/ 95 w 148792"/>
                  <a:gd name="connsiteY5" fmla="*/ 3331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8792" h="8946">
                    <a:moveTo>
                      <a:pt x="0" y="3236"/>
                    </a:moveTo>
                    <a:lnTo>
                      <a:pt x="9329" y="8946"/>
                    </a:lnTo>
                    <a:lnTo>
                      <a:pt x="138892" y="8946"/>
                    </a:lnTo>
                    <a:cubicBezTo>
                      <a:pt x="142129" y="5806"/>
                      <a:pt x="145365" y="2760"/>
                      <a:pt x="148792" y="0"/>
                    </a:cubicBezTo>
                    <a:lnTo>
                      <a:pt x="2189" y="0"/>
                    </a:lnTo>
                    <a:cubicBezTo>
                      <a:pt x="1523" y="1142"/>
                      <a:pt x="762" y="2189"/>
                      <a:pt x="95" y="3331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8" name="Forme libre 37">
                <a:extLst>
                  <a:ext uri="{FF2B5EF4-FFF2-40B4-BE49-F238E27FC236}">
                    <a16:creationId xmlns:a16="http://schemas.microsoft.com/office/drawing/2014/main" id="{8439FC54-D8B8-F230-1391-15E33B3E9E41}"/>
                  </a:ext>
                </a:extLst>
              </p:cNvPr>
              <p:cNvSpPr/>
              <p:nvPr/>
            </p:nvSpPr>
            <p:spPr>
              <a:xfrm>
                <a:off x="5837100" y="4040942"/>
                <a:ext cx="123565" cy="8946"/>
              </a:xfrm>
              <a:custGeom>
                <a:avLst/>
                <a:gdLst>
                  <a:gd name="connsiteX0" fmla="*/ 123470 w 123565"/>
                  <a:gd name="connsiteY0" fmla="*/ 0 h 8946"/>
                  <a:gd name="connsiteX1" fmla="*/ 0 w 123565"/>
                  <a:gd name="connsiteY1" fmla="*/ 0 h 8946"/>
                  <a:gd name="connsiteX2" fmla="*/ 381 w 123565"/>
                  <a:gd name="connsiteY2" fmla="*/ 8090 h 8946"/>
                  <a:gd name="connsiteX3" fmla="*/ 381 w 123565"/>
                  <a:gd name="connsiteY3" fmla="*/ 8946 h 8946"/>
                  <a:gd name="connsiteX4" fmla="*/ 123184 w 123565"/>
                  <a:gd name="connsiteY4" fmla="*/ 8946 h 8946"/>
                  <a:gd name="connsiteX5" fmla="*/ 123565 w 123565"/>
                  <a:gd name="connsiteY5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3565" h="8946">
                    <a:moveTo>
                      <a:pt x="123470" y="0"/>
                    </a:moveTo>
                    <a:lnTo>
                      <a:pt x="0" y="0"/>
                    </a:lnTo>
                    <a:cubicBezTo>
                      <a:pt x="190" y="2665"/>
                      <a:pt x="381" y="5330"/>
                      <a:pt x="381" y="8090"/>
                    </a:cubicBezTo>
                    <a:cubicBezTo>
                      <a:pt x="381" y="8375"/>
                      <a:pt x="381" y="8661"/>
                      <a:pt x="381" y="8946"/>
                    </a:cubicBezTo>
                    <a:lnTo>
                      <a:pt x="123184" y="8946"/>
                    </a:lnTo>
                    <a:cubicBezTo>
                      <a:pt x="123375" y="5996"/>
                      <a:pt x="123470" y="2951"/>
                      <a:pt x="123565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39" name="Forme libre 38">
                <a:extLst>
                  <a:ext uri="{FF2B5EF4-FFF2-40B4-BE49-F238E27FC236}">
                    <a16:creationId xmlns:a16="http://schemas.microsoft.com/office/drawing/2014/main" id="{10987F12-DF5D-0436-96E8-7D38ACD7AFA3}"/>
                  </a:ext>
                </a:extLst>
              </p:cNvPr>
              <p:cNvSpPr/>
              <p:nvPr/>
            </p:nvSpPr>
            <p:spPr>
              <a:xfrm>
                <a:off x="5593492" y="4040942"/>
                <a:ext cx="40744" cy="8946"/>
              </a:xfrm>
              <a:custGeom>
                <a:avLst/>
                <a:gdLst>
                  <a:gd name="connsiteX0" fmla="*/ 14756 w 40744"/>
                  <a:gd name="connsiteY0" fmla="*/ 8946 h 8946"/>
                  <a:gd name="connsiteX1" fmla="*/ 34937 w 40744"/>
                  <a:gd name="connsiteY1" fmla="*/ 8946 h 8946"/>
                  <a:gd name="connsiteX2" fmla="*/ 40744 w 40744"/>
                  <a:gd name="connsiteY2" fmla="*/ 0 h 8946"/>
                  <a:gd name="connsiteX3" fmla="*/ 0 w 40744"/>
                  <a:gd name="connsiteY3" fmla="*/ 0 h 8946"/>
                  <a:gd name="connsiteX4" fmla="*/ 14756 w 40744"/>
                  <a:gd name="connsiteY4" fmla="*/ 8946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44" h="8946">
                    <a:moveTo>
                      <a:pt x="14756" y="8946"/>
                    </a:moveTo>
                    <a:lnTo>
                      <a:pt x="34937" y="8946"/>
                    </a:lnTo>
                    <a:cubicBezTo>
                      <a:pt x="36841" y="5901"/>
                      <a:pt x="38840" y="2951"/>
                      <a:pt x="40744" y="0"/>
                    </a:cubicBezTo>
                    <a:lnTo>
                      <a:pt x="0" y="0"/>
                    </a:lnTo>
                    <a:lnTo>
                      <a:pt x="14756" y="8946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0" name="Forme libre 39">
                <a:extLst>
                  <a:ext uri="{FF2B5EF4-FFF2-40B4-BE49-F238E27FC236}">
                    <a16:creationId xmlns:a16="http://schemas.microsoft.com/office/drawing/2014/main" id="{B2B1C5B5-36E0-A04D-0974-6C073625CCBD}"/>
                  </a:ext>
                </a:extLst>
              </p:cNvPr>
              <p:cNvSpPr/>
              <p:nvPr/>
            </p:nvSpPr>
            <p:spPr>
              <a:xfrm>
                <a:off x="5827771" y="4086150"/>
                <a:ext cx="126421" cy="8946"/>
              </a:xfrm>
              <a:custGeom>
                <a:avLst/>
                <a:gdLst>
                  <a:gd name="connsiteX0" fmla="*/ 126421 w 126421"/>
                  <a:gd name="connsiteY0" fmla="*/ 0 h 8946"/>
                  <a:gd name="connsiteX1" fmla="*/ 3522 w 126421"/>
                  <a:gd name="connsiteY1" fmla="*/ 0 h 8946"/>
                  <a:gd name="connsiteX2" fmla="*/ 0 w 126421"/>
                  <a:gd name="connsiteY2" fmla="*/ 8946 h 8946"/>
                  <a:gd name="connsiteX3" fmla="*/ 123756 w 126421"/>
                  <a:gd name="connsiteY3" fmla="*/ 8946 h 8946"/>
                  <a:gd name="connsiteX4" fmla="*/ 126326 w 126421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421" h="8946">
                    <a:moveTo>
                      <a:pt x="126421" y="0"/>
                    </a:moveTo>
                    <a:lnTo>
                      <a:pt x="3522" y="0"/>
                    </a:lnTo>
                    <a:cubicBezTo>
                      <a:pt x="2475" y="3046"/>
                      <a:pt x="1333" y="5996"/>
                      <a:pt x="0" y="8946"/>
                    </a:cubicBezTo>
                    <a:lnTo>
                      <a:pt x="123756" y="8946"/>
                    </a:lnTo>
                    <a:cubicBezTo>
                      <a:pt x="124708" y="5996"/>
                      <a:pt x="125564" y="2951"/>
                      <a:pt x="126326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1" name="Forme libre 40">
                <a:extLst>
                  <a:ext uri="{FF2B5EF4-FFF2-40B4-BE49-F238E27FC236}">
                    <a16:creationId xmlns:a16="http://schemas.microsoft.com/office/drawing/2014/main" id="{A4726E15-CB51-D80B-1BCA-BA204B3615C5}"/>
                  </a:ext>
                </a:extLst>
              </p:cNvPr>
              <p:cNvSpPr/>
              <p:nvPr/>
            </p:nvSpPr>
            <p:spPr>
              <a:xfrm>
                <a:off x="5798450" y="4131453"/>
                <a:ext cx="138130" cy="8946"/>
              </a:xfrm>
              <a:custGeom>
                <a:avLst/>
                <a:gdLst>
                  <a:gd name="connsiteX0" fmla="*/ 138130 w 138130"/>
                  <a:gd name="connsiteY0" fmla="*/ 0 h 8946"/>
                  <a:gd name="connsiteX1" fmla="*/ 7235 w 138130"/>
                  <a:gd name="connsiteY1" fmla="*/ 0 h 8946"/>
                  <a:gd name="connsiteX2" fmla="*/ 0 w 138130"/>
                  <a:gd name="connsiteY2" fmla="*/ 8946 h 8946"/>
                  <a:gd name="connsiteX3" fmla="*/ 133370 w 138130"/>
                  <a:gd name="connsiteY3" fmla="*/ 8946 h 8946"/>
                  <a:gd name="connsiteX4" fmla="*/ 138130 w 138130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130" h="8946">
                    <a:moveTo>
                      <a:pt x="138130" y="0"/>
                    </a:moveTo>
                    <a:lnTo>
                      <a:pt x="7235" y="0"/>
                    </a:lnTo>
                    <a:cubicBezTo>
                      <a:pt x="4950" y="2950"/>
                      <a:pt x="2570" y="5996"/>
                      <a:pt x="0" y="8946"/>
                    </a:cubicBezTo>
                    <a:lnTo>
                      <a:pt x="133370" y="8946"/>
                    </a:lnTo>
                    <a:cubicBezTo>
                      <a:pt x="135084" y="5996"/>
                      <a:pt x="136607" y="2950"/>
                      <a:pt x="138130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2" name="Forme libre 41">
                <a:extLst>
                  <a:ext uri="{FF2B5EF4-FFF2-40B4-BE49-F238E27FC236}">
                    <a16:creationId xmlns:a16="http://schemas.microsoft.com/office/drawing/2014/main" id="{85202E01-EA95-6A96-D37B-9B08E5F0B261}"/>
                  </a:ext>
                </a:extLst>
              </p:cNvPr>
              <p:cNvSpPr/>
              <p:nvPr/>
            </p:nvSpPr>
            <p:spPr>
              <a:xfrm>
                <a:off x="5755992" y="4176661"/>
                <a:ext cx="151838" cy="8946"/>
              </a:xfrm>
              <a:custGeom>
                <a:avLst/>
                <a:gdLst>
                  <a:gd name="connsiteX0" fmla="*/ 151839 w 151838"/>
                  <a:gd name="connsiteY0" fmla="*/ 0 h 8946"/>
                  <a:gd name="connsiteX1" fmla="*/ 8949 w 151838"/>
                  <a:gd name="connsiteY1" fmla="*/ 0 h 8946"/>
                  <a:gd name="connsiteX2" fmla="*/ 2665 w 151838"/>
                  <a:gd name="connsiteY2" fmla="*/ 6377 h 8946"/>
                  <a:gd name="connsiteX3" fmla="*/ 0 w 151838"/>
                  <a:gd name="connsiteY3" fmla="*/ 8946 h 8946"/>
                  <a:gd name="connsiteX4" fmla="*/ 144699 w 151838"/>
                  <a:gd name="connsiteY4" fmla="*/ 8946 h 8946"/>
                  <a:gd name="connsiteX5" fmla="*/ 151743 w 151838"/>
                  <a:gd name="connsiteY5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838" h="8946">
                    <a:moveTo>
                      <a:pt x="151839" y="0"/>
                    </a:moveTo>
                    <a:lnTo>
                      <a:pt x="8949" y="0"/>
                    </a:lnTo>
                    <a:cubicBezTo>
                      <a:pt x="6854" y="2094"/>
                      <a:pt x="4855" y="4188"/>
                      <a:pt x="2665" y="6377"/>
                    </a:cubicBezTo>
                    <a:lnTo>
                      <a:pt x="0" y="8946"/>
                    </a:lnTo>
                    <a:lnTo>
                      <a:pt x="144699" y="8946"/>
                    </a:lnTo>
                    <a:cubicBezTo>
                      <a:pt x="147079" y="5996"/>
                      <a:pt x="149459" y="2950"/>
                      <a:pt x="151743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3" name="Forme libre 42">
                <a:extLst>
                  <a:ext uri="{FF2B5EF4-FFF2-40B4-BE49-F238E27FC236}">
                    <a16:creationId xmlns:a16="http://schemas.microsoft.com/office/drawing/2014/main" id="{2883A79B-3E87-5FFE-96D2-3EA8B3440E4F}"/>
                  </a:ext>
                </a:extLst>
              </p:cNvPr>
              <p:cNvSpPr/>
              <p:nvPr/>
            </p:nvSpPr>
            <p:spPr>
              <a:xfrm>
                <a:off x="5710108" y="4221964"/>
                <a:ext cx="158883" cy="8946"/>
              </a:xfrm>
              <a:custGeom>
                <a:avLst/>
                <a:gdLst>
                  <a:gd name="connsiteX0" fmla="*/ 158883 w 158883"/>
                  <a:gd name="connsiteY0" fmla="*/ 0 h 8946"/>
                  <a:gd name="connsiteX1" fmla="*/ 9139 w 158883"/>
                  <a:gd name="connsiteY1" fmla="*/ 0 h 8946"/>
                  <a:gd name="connsiteX2" fmla="*/ 0 w 158883"/>
                  <a:gd name="connsiteY2" fmla="*/ 8946 h 8946"/>
                  <a:gd name="connsiteX3" fmla="*/ 150125 w 158883"/>
                  <a:gd name="connsiteY3" fmla="*/ 8946 h 8946"/>
                  <a:gd name="connsiteX4" fmla="*/ 158788 w 158883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883" h="8946">
                    <a:moveTo>
                      <a:pt x="158883" y="0"/>
                    </a:moveTo>
                    <a:lnTo>
                      <a:pt x="9139" y="0"/>
                    </a:lnTo>
                    <a:lnTo>
                      <a:pt x="0" y="8946"/>
                    </a:lnTo>
                    <a:lnTo>
                      <a:pt x="150125" y="8946"/>
                    </a:lnTo>
                    <a:cubicBezTo>
                      <a:pt x="153076" y="5996"/>
                      <a:pt x="155932" y="2950"/>
                      <a:pt x="158788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4" name="Forme libre 43">
                <a:extLst>
                  <a:ext uri="{FF2B5EF4-FFF2-40B4-BE49-F238E27FC236}">
                    <a16:creationId xmlns:a16="http://schemas.microsoft.com/office/drawing/2014/main" id="{5A304A44-54D4-D4A8-100A-ED559F9C9853}"/>
                  </a:ext>
                </a:extLst>
              </p:cNvPr>
              <p:cNvSpPr/>
              <p:nvPr/>
            </p:nvSpPr>
            <p:spPr>
              <a:xfrm>
                <a:off x="5664032" y="4267172"/>
                <a:ext cx="159168" cy="8946"/>
              </a:xfrm>
              <a:custGeom>
                <a:avLst/>
                <a:gdLst>
                  <a:gd name="connsiteX0" fmla="*/ 159169 w 159168"/>
                  <a:gd name="connsiteY0" fmla="*/ 0 h 8946"/>
                  <a:gd name="connsiteX1" fmla="*/ 9139 w 159168"/>
                  <a:gd name="connsiteY1" fmla="*/ 0 h 8946"/>
                  <a:gd name="connsiteX2" fmla="*/ 0 w 159168"/>
                  <a:gd name="connsiteY2" fmla="*/ 8946 h 8946"/>
                  <a:gd name="connsiteX3" fmla="*/ 149840 w 159168"/>
                  <a:gd name="connsiteY3" fmla="*/ 8946 h 8946"/>
                  <a:gd name="connsiteX4" fmla="*/ 159169 w 159168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168" h="8946">
                    <a:moveTo>
                      <a:pt x="159169" y="0"/>
                    </a:moveTo>
                    <a:lnTo>
                      <a:pt x="9139" y="0"/>
                    </a:lnTo>
                    <a:lnTo>
                      <a:pt x="0" y="8946"/>
                    </a:lnTo>
                    <a:lnTo>
                      <a:pt x="149840" y="8946"/>
                    </a:lnTo>
                    <a:lnTo>
                      <a:pt x="159169" y="0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5" name="Forme libre 44">
                <a:extLst>
                  <a:ext uri="{FF2B5EF4-FFF2-40B4-BE49-F238E27FC236}">
                    <a16:creationId xmlns:a16="http://schemas.microsoft.com/office/drawing/2014/main" id="{9C8FDC6C-C8B0-4E3F-6127-C5B21DF99D9B}"/>
                  </a:ext>
                </a:extLst>
              </p:cNvPr>
              <p:cNvSpPr/>
              <p:nvPr/>
            </p:nvSpPr>
            <p:spPr>
              <a:xfrm>
                <a:off x="5618053" y="4312475"/>
                <a:ext cx="158216" cy="8946"/>
              </a:xfrm>
              <a:custGeom>
                <a:avLst/>
                <a:gdLst>
                  <a:gd name="connsiteX0" fmla="*/ 158217 w 158216"/>
                  <a:gd name="connsiteY0" fmla="*/ 0 h 8946"/>
                  <a:gd name="connsiteX1" fmla="*/ 9139 w 158216"/>
                  <a:gd name="connsiteY1" fmla="*/ 0 h 8946"/>
                  <a:gd name="connsiteX2" fmla="*/ 0 w 158216"/>
                  <a:gd name="connsiteY2" fmla="*/ 8946 h 8946"/>
                  <a:gd name="connsiteX3" fmla="*/ 148888 w 158216"/>
                  <a:gd name="connsiteY3" fmla="*/ 8946 h 8946"/>
                  <a:gd name="connsiteX4" fmla="*/ 158217 w 158216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216" h="8946">
                    <a:moveTo>
                      <a:pt x="158217" y="0"/>
                    </a:moveTo>
                    <a:lnTo>
                      <a:pt x="9139" y="0"/>
                    </a:lnTo>
                    <a:lnTo>
                      <a:pt x="0" y="8946"/>
                    </a:lnTo>
                    <a:lnTo>
                      <a:pt x="148888" y="8946"/>
                    </a:lnTo>
                    <a:lnTo>
                      <a:pt x="158217" y="0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6" name="Forme libre 45">
                <a:extLst>
                  <a:ext uri="{FF2B5EF4-FFF2-40B4-BE49-F238E27FC236}">
                    <a16:creationId xmlns:a16="http://schemas.microsoft.com/office/drawing/2014/main" id="{9497ACCA-0475-17A8-9E54-671AAC4A6B25}"/>
                  </a:ext>
                </a:extLst>
              </p:cNvPr>
              <p:cNvSpPr/>
              <p:nvPr/>
            </p:nvSpPr>
            <p:spPr>
              <a:xfrm>
                <a:off x="5571977" y="4357683"/>
                <a:ext cx="157360" cy="8946"/>
              </a:xfrm>
              <a:custGeom>
                <a:avLst/>
                <a:gdLst>
                  <a:gd name="connsiteX0" fmla="*/ 157360 w 157360"/>
                  <a:gd name="connsiteY0" fmla="*/ 0 h 8946"/>
                  <a:gd name="connsiteX1" fmla="*/ 9139 w 157360"/>
                  <a:gd name="connsiteY1" fmla="*/ 0 h 8946"/>
                  <a:gd name="connsiteX2" fmla="*/ 0 w 157360"/>
                  <a:gd name="connsiteY2" fmla="*/ 8946 h 8946"/>
                  <a:gd name="connsiteX3" fmla="*/ 148031 w 157360"/>
                  <a:gd name="connsiteY3" fmla="*/ 8946 h 8946"/>
                  <a:gd name="connsiteX4" fmla="*/ 157360 w 157360"/>
                  <a:gd name="connsiteY4" fmla="*/ 0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7360" h="8946">
                    <a:moveTo>
                      <a:pt x="157360" y="0"/>
                    </a:moveTo>
                    <a:lnTo>
                      <a:pt x="9139" y="0"/>
                    </a:lnTo>
                    <a:lnTo>
                      <a:pt x="0" y="8946"/>
                    </a:lnTo>
                    <a:lnTo>
                      <a:pt x="148031" y="8946"/>
                    </a:lnTo>
                    <a:lnTo>
                      <a:pt x="157360" y="0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7" name="Forme libre 46">
                <a:extLst>
                  <a:ext uri="{FF2B5EF4-FFF2-40B4-BE49-F238E27FC236}">
                    <a16:creationId xmlns:a16="http://schemas.microsoft.com/office/drawing/2014/main" id="{161BAB6B-EC0E-28B2-3638-BCE658ADA849}"/>
                  </a:ext>
                </a:extLst>
              </p:cNvPr>
              <p:cNvSpPr/>
              <p:nvPr/>
            </p:nvSpPr>
            <p:spPr>
              <a:xfrm>
                <a:off x="5544275" y="4402891"/>
                <a:ext cx="432573" cy="8946"/>
              </a:xfrm>
              <a:custGeom>
                <a:avLst/>
                <a:gdLst>
                  <a:gd name="connsiteX0" fmla="*/ 0 w 432573"/>
                  <a:gd name="connsiteY0" fmla="*/ 0 h 8946"/>
                  <a:gd name="connsiteX1" fmla="*/ 432574 w 432573"/>
                  <a:gd name="connsiteY1" fmla="*/ 0 h 8946"/>
                  <a:gd name="connsiteX2" fmla="*/ 432574 w 432573"/>
                  <a:gd name="connsiteY2" fmla="*/ 8946 h 8946"/>
                  <a:gd name="connsiteX3" fmla="*/ 0 w 432573"/>
                  <a:gd name="connsiteY3" fmla="*/ 8946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573" h="8946">
                    <a:moveTo>
                      <a:pt x="0" y="0"/>
                    </a:moveTo>
                    <a:lnTo>
                      <a:pt x="432574" y="0"/>
                    </a:lnTo>
                    <a:lnTo>
                      <a:pt x="432574" y="8946"/>
                    </a:lnTo>
                    <a:lnTo>
                      <a:pt x="0" y="8946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8" name="Forme libre 47">
                <a:extLst>
                  <a:ext uri="{FF2B5EF4-FFF2-40B4-BE49-F238E27FC236}">
                    <a16:creationId xmlns:a16="http://schemas.microsoft.com/office/drawing/2014/main" id="{0BF39216-C778-AF67-75CE-B921757F1B85}"/>
                  </a:ext>
                </a:extLst>
              </p:cNvPr>
              <p:cNvSpPr/>
              <p:nvPr/>
            </p:nvSpPr>
            <p:spPr>
              <a:xfrm>
                <a:off x="5544275" y="4448194"/>
                <a:ext cx="432573" cy="8946"/>
              </a:xfrm>
              <a:custGeom>
                <a:avLst/>
                <a:gdLst>
                  <a:gd name="connsiteX0" fmla="*/ 0 w 432573"/>
                  <a:gd name="connsiteY0" fmla="*/ 0 h 8946"/>
                  <a:gd name="connsiteX1" fmla="*/ 432574 w 432573"/>
                  <a:gd name="connsiteY1" fmla="*/ 0 h 8946"/>
                  <a:gd name="connsiteX2" fmla="*/ 432574 w 432573"/>
                  <a:gd name="connsiteY2" fmla="*/ 8946 h 8946"/>
                  <a:gd name="connsiteX3" fmla="*/ 0 w 432573"/>
                  <a:gd name="connsiteY3" fmla="*/ 8946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573" h="8946">
                    <a:moveTo>
                      <a:pt x="0" y="0"/>
                    </a:moveTo>
                    <a:lnTo>
                      <a:pt x="432574" y="0"/>
                    </a:lnTo>
                    <a:lnTo>
                      <a:pt x="432574" y="8946"/>
                    </a:lnTo>
                    <a:lnTo>
                      <a:pt x="0" y="8946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9" name="Forme libre 48">
                <a:extLst>
                  <a:ext uri="{FF2B5EF4-FFF2-40B4-BE49-F238E27FC236}">
                    <a16:creationId xmlns:a16="http://schemas.microsoft.com/office/drawing/2014/main" id="{9EAE6C00-23F5-BE72-868C-864AB38C08E9}"/>
                  </a:ext>
                </a:extLst>
              </p:cNvPr>
              <p:cNvSpPr/>
              <p:nvPr/>
            </p:nvSpPr>
            <p:spPr>
              <a:xfrm>
                <a:off x="5544275" y="4493688"/>
                <a:ext cx="432573" cy="8946"/>
              </a:xfrm>
              <a:custGeom>
                <a:avLst/>
                <a:gdLst>
                  <a:gd name="connsiteX0" fmla="*/ 0 w 432573"/>
                  <a:gd name="connsiteY0" fmla="*/ 0 h 8946"/>
                  <a:gd name="connsiteX1" fmla="*/ 432574 w 432573"/>
                  <a:gd name="connsiteY1" fmla="*/ 0 h 8946"/>
                  <a:gd name="connsiteX2" fmla="*/ 432574 w 432573"/>
                  <a:gd name="connsiteY2" fmla="*/ 8946 h 8946"/>
                  <a:gd name="connsiteX3" fmla="*/ 0 w 432573"/>
                  <a:gd name="connsiteY3" fmla="*/ 8946 h 8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2573" h="8946">
                    <a:moveTo>
                      <a:pt x="0" y="0"/>
                    </a:moveTo>
                    <a:lnTo>
                      <a:pt x="432574" y="0"/>
                    </a:lnTo>
                    <a:lnTo>
                      <a:pt x="432574" y="8946"/>
                    </a:lnTo>
                    <a:lnTo>
                      <a:pt x="0" y="8946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0" name="Forme libre 49">
                <a:extLst>
                  <a:ext uri="{FF2B5EF4-FFF2-40B4-BE49-F238E27FC236}">
                    <a16:creationId xmlns:a16="http://schemas.microsoft.com/office/drawing/2014/main" id="{F474EB92-B7D3-8216-BCDD-D2503E146A97}"/>
                  </a:ext>
                </a:extLst>
              </p:cNvPr>
              <p:cNvSpPr/>
              <p:nvPr/>
            </p:nvSpPr>
            <p:spPr>
              <a:xfrm>
                <a:off x="7016491" y="4375100"/>
                <a:ext cx="130324" cy="130294"/>
              </a:xfrm>
              <a:custGeom>
                <a:avLst/>
                <a:gdLst>
                  <a:gd name="connsiteX0" fmla="*/ 20658 w 130324"/>
                  <a:gd name="connsiteY0" fmla="*/ 122299 h 130294"/>
                  <a:gd name="connsiteX1" fmla="*/ 123946 w 130324"/>
                  <a:gd name="connsiteY1" fmla="*/ 19035 h 130294"/>
                  <a:gd name="connsiteX2" fmla="*/ 130324 w 130324"/>
                  <a:gd name="connsiteY2" fmla="*/ 0 h 130294"/>
                  <a:gd name="connsiteX3" fmla="*/ 0 w 130324"/>
                  <a:gd name="connsiteY3" fmla="*/ 130294 h 130294"/>
                  <a:gd name="connsiteX4" fmla="*/ 20658 w 130324"/>
                  <a:gd name="connsiteY4" fmla="*/ 122299 h 13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24" h="130294">
                    <a:moveTo>
                      <a:pt x="20658" y="122299"/>
                    </a:moveTo>
                    <a:lnTo>
                      <a:pt x="123946" y="19035"/>
                    </a:lnTo>
                    <a:cubicBezTo>
                      <a:pt x="126421" y="12849"/>
                      <a:pt x="128515" y="6567"/>
                      <a:pt x="130324" y="0"/>
                    </a:cubicBezTo>
                    <a:lnTo>
                      <a:pt x="0" y="130294"/>
                    </a:lnTo>
                    <a:cubicBezTo>
                      <a:pt x="7140" y="127915"/>
                      <a:pt x="13994" y="125250"/>
                      <a:pt x="20658" y="122299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1" name="Forme libre 50">
                <a:extLst>
                  <a:ext uri="{FF2B5EF4-FFF2-40B4-BE49-F238E27FC236}">
                    <a16:creationId xmlns:a16="http://schemas.microsoft.com/office/drawing/2014/main" id="{D80A2F02-5707-F15C-5284-59BA3DB0E4B8}"/>
                  </a:ext>
                </a:extLst>
              </p:cNvPr>
              <p:cNvSpPr/>
              <p:nvPr/>
            </p:nvSpPr>
            <p:spPr>
              <a:xfrm>
                <a:off x="6939287" y="4305718"/>
                <a:ext cx="214192" cy="213476"/>
              </a:xfrm>
              <a:custGeom>
                <a:avLst/>
                <a:gdLst>
                  <a:gd name="connsiteX0" fmla="*/ 13613 w 214192"/>
                  <a:gd name="connsiteY0" fmla="*/ 212525 h 213476"/>
                  <a:gd name="connsiteX1" fmla="*/ 214192 w 214192"/>
                  <a:gd name="connsiteY1" fmla="*/ 11992 h 213476"/>
                  <a:gd name="connsiteX2" fmla="*/ 213526 w 214192"/>
                  <a:gd name="connsiteY2" fmla="*/ 0 h 213476"/>
                  <a:gd name="connsiteX3" fmla="*/ 0 w 214192"/>
                  <a:gd name="connsiteY3" fmla="*/ 213477 h 213476"/>
                  <a:gd name="connsiteX4" fmla="*/ 13613 w 214192"/>
                  <a:gd name="connsiteY4" fmla="*/ 212620 h 213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192" h="213476">
                    <a:moveTo>
                      <a:pt x="13613" y="212525"/>
                    </a:moveTo>
                    <a:lnTo>
                      <a:pt x="214192" y="11992"/>
                    </a:lnTo>
                    <a:cubicBezTo>
                      <a:pt x="214097" y="7899"/>
                      <a:pt x="213812" y="3902"/>
                      <a:pt x="213526" y="0"/>
                    </a:cubicBezTo>
                    <a:lnTo>
                      <a:pt x="0" y="213477"/>
                    </a:lnTo>
                    <a:cubicBezTo>
                      <a:pt x="4569" y="213286"/>
                      <a:pt x="9139" y="213001"/>
                      <a:pt x="13613" y="21262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2" name="Forme libre 51">
                <a:extLst>
                  <a:ext uri="{FF2B5EF4-FFF2-40B4-BE49-F238E27FC236}">
                    <a16:creationId xmlns:a16="http://schemas.microsoft.com/office/drawing/2014/main" id="{C7C969CC-2228-10B7-D410-0E5456E78B93}"/>
                  </a:ext>
                </a:extLst>
              </p:cNvPr>
              <p:cNvSpPr/>
              <p:nvPr/>
            </p:nvSpPr>
            <p:spPr>
              <a:xfrm>
                <a:off x="6878646" y="4254514"/>
                <a:ext cx="265408" cy="263157"/>
              </a:xfrm>
              <a:custGeom>
                <a:avLst/>
                <a:gdLst>
                  <a:gd name="connsiteX0" fmla="*/ 11424 w 265408"/>
                  <a:gd name="connsiteY0" fmla="*/ 263063 h 263157"/>
                  <a:gd name="connsiteX1" fmla="*/ 265408 w 265408"/>
                  <a:gd name="connsiteY1" fmla="*/ 9137 h 263157"/>
                  <a:gd name="connsiteX2" fmla="*/ 261886 w 265408"/>
                  <a:gd name="connsiteY2" fmla="*/ 0 h 263157"/>
                  <a:gd name="connsiteX3" fmla="*/ 0 w 265408"/>
                  <a:gd name="connsiteY3" fmla="*/ 261825 h 263157"/>
                  <a:gd name="connsiteX4" fmla="*/ 11424 w 265408"/>
                  <a:gd name="connsiteY4" fmla="*/ 263158 h 263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5408" h="263157">
                    <a:moveTo>
                      <a:pt x="11424" y="263063"/>
                    </a:moveTo>
                    <a:lnTo>
                      <a:pt x="265408" y="9137"/>
                    </a:lnTo>
                    <a:cubicBezTo>
                      <a:pt x="264361" y="5996"/>
                      <a:pt x="263124" y="2950"/>
                      <a:pt x="261886" y="0"/>
                    </a:cubicBezTo>
                    <a:lnTo>
                      <a:pt x="0" y="261825"/>
                    </a:lnTo>
                    <a:cubicBezTo>
                      <a:pt x="3713" y="262301"/>
                      <a:pt x="7521" y="262777"/>
                      <a:pt x="11424" y="263158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3" name="Forme libre 52">
                <a:extLst>
                  <a:ext uri="{FF2B5EF4-FFF2-40B4-BE49-F238E27FC236}">
                    <a16:creationId xmlns:a16="http://schemas.microsoft.com/office/drawing/2014/main" id="{FD1473CD-A056-BE6E-9978-6C3F3150BF9C}"/>
                  </a:ext>
                </a:extLst>
              </p:cNvPr>
              <p:cNvSpPr/>
              <p:nvPr/>
            </p:nvSpPr>
            <p:spPr>
              <a:xfrm>
                <a:off x="6826859" y="4411743"/>
                <a:ext cx="105478" cy="95650"/>
              </a:xfrm>
              <a:custGeom>
                <a:avLst/>
                <a:gdLst>
                  <a:gd name="connsiteX0" fmla="*/ 97957 w 105478"/>
                  <a:gd name="connsiteY0" fmla="*/ 380 h 95650"/>
                  <a:gd name="connsiteX1" fmla="*/ 92626 w 105478"/>
                  <a:gd name="connsiteY1" fmla="*/ 190 h 95650"/>
                  <a:gd name="connsiteX2" fmla="*/ 0 w 105478"/>
                  <a:gd name="connsiteY2" fmla="*/ 92795 h 95650"/>
                  <a:gd name="connsiteX3" fmla="*/ 9805 w 105478"/>
                  <a:gd name="connsiteY3" fmla="*/ 95650 h 95650"/>
                  <a:gd name="connsiteX4" fmla="*/ 105478 w 105478"/>
                  <a:gd name="connsiteY4" fmla="*/ 0 h 95650"/>
                  <a:gd name="connsiteX5" fmla="*/ 98053 w 105478"/>
                  <a:gd name="connsiteY5" fmla="*/ 286 h 95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478" h="95650">
                    <a:moveTo>
                      <a:pt x="97957" y="380"/>
                    </a:moveTo>
                    <a:cubicBezTo>
                      <a:pt x="96149" y="380"/>
                      <a:pt x="94435" y="286"/>
                      <a:pt x="92626" y="190"/>
                    </a:cubicBezTo>
                    <a:lnTo>
                      <a:pt x="0" y="92795"/>
                    </a:lnTo>
                    <a:cubicBezTo>
                      <a:pt x="3237" y="93842"/>
                      <a:pt x="6569" y="94699"/>
                      <a:pt x="9805" y="95650"/>
                    </a:cubicBezTo>
                    <a:lnTo>
                      <a:pt x="105478" y="0"/>
                    </a:lnTo>
                    <a:cubicBezTo>
                      <a:pt x="103003" y="95"/>
                      <a:pt x="100528" y="286"/>
                      <a:pt x="98053" y="286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4" name="Forme libre 53">
                <a:extLst>
                  <a:ext uri="{FF2B5EF4-FFF2-40B4-BE49-F238E27FC236}">
                    <a16:creationId xmlns:a16="http://schemas.microsoft.com/office/drawing/2014/main" id="{B1CDAAC3-7C95-2704-001E-45DF63B3851B}"/>
                  </a:ext>
                </a:extLst>
              </p:cNvPr>
              <p:cNvSpPr/>
              <p:nvPr/>
            </p:nvSpPr>
            <p:spPr>
              <a:xfrm>
                <a:off x="7029819" y="4214541"/>
                <a:ext cx="92626" cy="98600"/>
              </a:xfrm>
              <a:custGeom>
                <a:avLst/>
                <a:gdLst>
                  <a:gd name="connsiteX0" fmla="*/ 1142 w 92626"/>
                  <a:gd name="connsiteY0" fmla="*/ 98601 h 98600"/>
                  <a:gd name="connsiteX1" fmla="*/ 92626 w 92626"/>
                  <a:gd name="connsiteY1" fmla="*/ 7138 h 98600"/>
                  <a:gd name="connsiteX2" fmla="*/ 87105 w 92626"/>
                  <a:gd name="connsiteY2" fmla="*/ 0 h 98600"/>
                  <a:gd name="connsiteX3" fmla="*/ 0 w 92626"/>
                  <a:gd name="connsiteY3" fmla="*/ 87085 h 98600"/>
                  <a:gd name="connsiteX4" fmla="*/ 1142 w 92626"/>
                  <a:gd name="connsiteY4" fmla="*/ 98601 h 9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626" h="98600">
                    <a:moveTo>
                      <a:pt x="1142" y="98601"/>
                    </a:moveTo>
                    <a:lnTo>
                      <a:pt x="92626" y="7138"/>
                    </a:lnTo>
                    <a:cubicBezTo>
                      <a:pt x="90913" y="4664"/>
                      <a:pt x="89009" y="2284"/>
                      <a:pt x="87105" y="0"/>
                    </a:cubicBezTo>
                    <a:lnTo>
                      <a:pt x="0" y="87085"/>
                    </a:lnTo>
                    <a:cubicBezTo>
                      <a:pt x="571" y="90796"/>
                      <a:pt x="952" y="94699"/>
                      <a:pt x="1142" y="98601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5" name="Forme libre 54">
                <a:extLst>
                  <a:ext uri="{FF2B5EF4-FFF2-40B4-BE49-F238E27FC236}">
                    <a16:creationId xmlns:a16="http://schemas.microsoft.com/office/drawing/2014/main" id="{24C5F715-0224-213F-931C-B9B20B236129}"/>
                  </a:ext>
                </a:extLst>
              </p:cNvPr>
              <p:cNvSpPr/>
              <p:nvPr/>
            </p:nvSpPr>
            <p:spPr>
              <a:xfrm>
                <a:off x="7009732" y="4183609"/>
                <a:ext cx="81964" cy="81850"/>
              </a:xfrm>
              <a:custGeom>
                <a:avLst/>
                <a:gdLst>
                  <a:gd name="connsiteX0" fmla="*/ 5617 w 81964"/>
                  <a:gd name="connsiteY0" fmla="*/ 81850 h 81850"/>
                  <a:gd name="connsiteX1" fmla="*/ 81964 w 81964"/>
                  <a:gd name="connsiteY1" fmla="*/ 5520 h 81850"/>
                  <a:gd name="connsiteX2" fmla="*/ 74824 w 81964"/>
                  <a:gd name="connsiteY2" fmla="*/ 0 h 81850"/>
                  <a:gd name="connsiteX3" fmla="*/ 0 w 81964"/>
                  <a:gd name="connsiteY3" fmla="*/ 74807 h 81850"/>
                  <a:gd name="connsiteX4" fmla="*/ 5617 w 81964"/>
                  <a:gd name="connsiteY4" fmla="*/ 81850 h 8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964" h="81850">
                    <a:moveTo>
                      <a:pt x="5617" y="81850"/>
                    </a:moveTo>
                    <a:lnTo>
                      <a:pt x="81964" y="5520"/>
                    </a:lnTo>
                    <a:cubicBezTo>
                      <a:pt x="79680" y="3617"/>
                      <a:pt x="77300" y="1808"/>
                      <a:pt x="74824" y="0"/>
                    </a:cubicBezTo>
                    <a:lnTo>
                      <a:pt x="0" y="74807"/>
                    </a:lnTo>
                    <a:cubicBezTo>
                      <a:pt x="1999" y="77091"/>
                      <a:pt x="3903" y="79376"/>
                      <a:pt x="5617" y="8185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6" name="Forme libre 55">
                <a:extLst>
                  <a:ext uri="{FF2B5EF4-FFF2-40B4-BE49-F238E27FC236}">
                    <a16:creationId xmlns:a16="http://schemas.microsoft.com/office/drawing/2014/main" id="{9D3F3F31-26BF-5251-7BBD-73E073EA6847}"/>
                  </a:ext>
                </a:extLst>
              </p:cNvPr>
              <p:cNvSpPr/>
              <p:nvPr/>
            </p:nvSpPr>
            <p:spPr>
              <a:xfrm>
                <a:off x="6782974" y="4400607"/>
                <a:ext cx="93387" cy="88797"/>
              </a:xfrm>
              <a:custGeom>
                <a:avLst/>
                <a:gdLst>
                  <a:gd name="connsiteX0" fmla="*/ 84249 w 93387"/>
                  <a:gd name="connsiteY0" fmla="*/ 95 h 88797"/>
                  <a:gd name="connsiteX1" fmla="*/ 0 w 93387"/>
                  <a:gd name="connsiteY1" fmla="*/ 84325 h 88797"/>
                  <a:gd name="connsiteX2" fmla="*/ 8187 w 93387"/>
                  <a:gd name="connsiteY2" fmla="*/ 88798 h 88797"/>
                  <a:gd name="connsiteX3" fmla="*/ 93388 w 93387"/>
                  <a:gd name="connsiteY3" fmla="*/ 3617 h 88797"/>
                  <a:gd name="connsiteX4" fmla="*/ 84344 w 93387"/>
                  <a:gd name="connsiteY4" fmla="*/ 0 h 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387" h="88797">
                    <a:moveTo>
                      <a:pt x="84249" y="95"/>
                    </a:moveTo>
                    <a:lnTo>
                      <a:pt x="0" y="84325"/>
                    </a:lnTo>
                    <a:cubicBezTo>
                      <a:pt x="2665" y="85847"/>
                      <a:pt x="5426" y="87370"/>
                      <a:pt x="8187" y="88798"/>
                    </a:cubicBezTo>
                    <a:lnTo>
                      <a:pt x="93388" y="3617"/>
                    </a:lnTo>
                    <a:cubicBezTo>
                      <a:pt x="90342" y="2570"/>
                      <a:pt x="87295" y="1332"/>
                      <a:pt x="84344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7" name="Forme libre 56">
                <a:extLst>
                  <a:ext uri="{FF2B5EF4-FFF2-40B4-BE49-F238E27FC236}">
                    <a16:creationId xmlns:a16="http://schemas.microsoft.com/office/drawing/2014/main" id="{0F2CE2A1-C304-0638-F019-0B592D90B7E7}"/>
                  </a:ext>
                </a:extLst>
              </p:cNvPr>
              <p:cNvSpPr/>
              <p:nvPr/>
            </p:nvSpPr>
            <p:spPr>
              <a:xfrm>
                <a:off x="6745752" y="4374910"/>
                <a:ext cx="90436" cy="89559"/>
              </a:xfrm>
              <a:custGeom>
                <a:avLst/>
                <a:gdLst>
                  <a:gd name="connsiteX0" fmla="*/ 83868 w 90436"/>
                  <a:gd name="connsiteY0" fmla="*/ 0 h 89559"/>
                  <a:gd name="connsiteX1" fmla="*/ 0 w 90436"/>
                  <a:gd name="connsiteY1" fmla="*/ 83849 h 89559"/>
                  <a:gd name="connsiteX2" fmla="*/ 6949 w 90436"/>
                  <a:gd name="connsiteY2" fmla="*/ 89559 h 89559"/>
                  <a:gd name="connsiteX3" fmla="*/ 90437 w 90436"/>
                  <a:gd name="connsiteY3" fmla="*/ 6091 h 89559"/>
                  <a:gd name="connsiteX4" fmla="*/ 83773 w 90436"/>
                  <a:gd name="connsiteY4" fmla="*/ 0 h 89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36" h="89559">
                    <a:moveTo>
                      <a:pt x="83868" y="0"/>
                    </a:moveTo>
                    <a:lnTo>
                      <a:pt x="0" y="83849"/>
                    </a:lnTo>
                    <a:cubicBezTo>
                      <a:pt x="2285" y="85752"/>
                      <a:pt x="4570" y="87751"/>
                      <a:pt x="6949" y="89559"/>
                    </a:cubicBezTo>
                    <a:lnTo>
                      <a:pt x="90437" y="6091"/>
                    </a:lnTo>
                    <a:cubicBezTo>
                      <a:pt x="88152" y="4188"/>
                      <a:pt x="85963" y="2189"/>
                      <a:pt x="83773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8" name="Forme libre 57">
                <a:extLst>
                  <a:ext uri="{FF2B5EF4-FFF2-40B4-BE49-F238E27FC236}">
                    <a16:creationId xmlns:a16="http://schemas.microsoft.com/office/drawing/2014/main" id="{2C423F19-2D1A-AC18-A5F2-1DCA0560E1A4}"/>
                  </a:ext>
                </a:extLst>
              </p:cNvPr>
              <p:cNvSpPr/>
              <p:nvPr/>
            </p:nvSpPr>
            <p:spPr>
              <a:xfrm>
                <a:off x="6971463" y="4088720"/>
                <a:ext cx="144508" cy="148186"/>
              </a:xfrm>
              <a:custGeom>
                <a:avLst/>
                <a:gdLst>
                  <a:gd name="connsiteX0" fmla="*/ 8949 w 144508"/>
                  <a:gd name="connsiteY0" fmla="*/ 148187 h 148186"/>
                  <a:gd name="connsiteX1" fmla="*/ 133180 w 144508"/>
                  <a:gd name="connsiteY1" fmla="*/ 23984 h 148186"/>
                  <a:gd name="connsiteX2" fmla="*/ 144509 w 144508"/>
                  <a:gd name="connsiteY2" fmla="*/ 0 h 148186"/>
                  <a:gd name="connsiteX3" fmla="*/ 0 w 144508"/>
                  <a:gd name="connsiteY3" fmla="*/ 144380 h 148186"/>
                  <a:gd name="connsiteX4" fmla="*/ 8949 w 144508"/>
                  <a:gd name="connsiteY4" fmla="*/ 148187 h 148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508" h="148186">
                    <a:moveTo>
                      <a:pt x="8949" y="148187"/>
                    </a:moveTo>
                    <a:lnTo>
                      <a:pt x="133180" y="23984"/>
                    </a:lnTo>
                    <a:cubicBezTo>
                      <a:pt x="137655" y="16370"/>
                      <a:pt x="141367" y="8280"/>
                      <a:pt x="144509" y="0"/>
                    </a:cubicBezTo>
                    <a:lnTo>
                      <a:pt x="0" y="144380"/>
                    </a:lnTo>
                    <a:cubicBezTo>
                      <a:pt x="3046" y="145522"/>
                      <a:pt x="5997" y="146759"/>
                      <a:pt x="8949" y="148187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9" name="Forme libre 58">
                <a:extLst>
                  <a:ext uri="{FF2B5EF4-FFF2-40B4-BE49-F238E27FC236}">
                    <a16:creationId xmlns:a16="http://schemas.microsoft.com/office/drawing/2014/main" id="{945095DA-97E2-77C5-C1D2-327291149E7D}"/>
                  </a:ext>
                </a:extLst>
              </p:cNvPr>
              <p:cNvSpPr/>
              <p:nvPr/>
            </p:nvSpPr>
            <p:spPr>
              <a:xfrm>
                <a:off x="6714242" y="4339600"/>
                <a:ext cx="92245" cy="93937"/>
              </a:xfrm>
              <a:custGeom>
                <a:avLst/>
                <a:gdLst>
                  <a:gd name="connsiteX0" fmla="*/ 87200 w 92245"/>
                  <a:gd name="connsiteY0" fmla="*/ 0 h 93937"/>
                  <a:gd name="connsiteX1" fmla="*/ 0 w 92245"/>
                  <a:gd name="connsiteY1" fmla="*/ 87180 h 93937"/>
                  <a:gd name="connsiteX2" fmla="*/ 5902 w 92245"/>
                  <a:gd name="connsiteY2" fmla="*/ 93937 h 93937"/>
                  <a:gd name="connsiteX3" fmla="*/ 92246 w 92245"/>
                  <a:gd name="connsiteY3" fmla="*/ 7614 h 93937"/>
                  <a:gd name="connsiteX4" fmla="*/ 87200 w 92245"/>
                  <a:gd name="connsiteY4" fmla="*/ 0 h 93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245" h="93937">
                    <a:moveTo>
                      <a:pt x="87200" y="0"/>
                    </a:moveTo>
                    <a:lnTo>
                      <a:pt x="0" y="87180"/>
                    </a:lnTo>
                    <a:cubicBezTo>
                      <a:pt x="1904" y="89464"/>
                      <a:pt x="3903" y="91748"/>
                      <a:pt x="5902" y="93937"/>
                    </a:cubicBezTo>
                    <a:lnTo>
                      <a:pt x="92246" y="7614"/>
                    </a:lnTo>
                    <a:cubicBezTo>
                      <a:pt x="90532" y="5140"/>
                      <a:pt x="88914" y="2570"/>
                      <a:pt x="87200" y="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0" name="Forme libre 59">
                <a:extLst>
                  <a:ext uri="{FF2B5EF4-FFF2-40B4-BE49-F238E27FC236}">
                    <a16:creationId xmlns:a16="http://schemas.microsoft.com/office/drawing/2014/main" id="{F24B7EA6-AF33-ACA6-E3DA-C3F93D77A17C}"/>
                  </a:ext>
                </a:extLst>
              </p:cNvPr>
              <p:cNvSpPr/>
              <p:nvPr/>
            </p:nvSpPr>
            <p:spPr>
              <a:xfrm>
                <a:off x="6916535" y="4014769"/>
                <a:ext cx="210289" cy="210050"/>
              </a:xfrm>
              <a:custGeom>
                <a:avLst/>
                <a:gdLst>
                  <a:gd name="connsiteX0" fmla="*/ 3903 w 210289"/>
                  <a:gd name="connsiteY0" fmla="*/ 209765 h 210050"/>
                  <a:gd name="connsiteX1" fmla="*/ 12471 w 210289"/>
                  <a:gd name="connsiteY1" fmla="*/ 210050 h 210050"/>
                  <a:gd name="connsiteX2" fmla="*/ 210289 w 210289"/>
                  <a:gd name="connsiteY2" fmla="*/ 12278 h 210050"/>
                  <a:gd name="connsiteX3" fmla="*/ 210289 w 210289"/>
                  <a:gd name="connsiteY3" fmla="*/ 11421 h 210050"/>
                  <a:gd name="connsiteX4" fmla="*/ 209908 w 210289"/>
                  <a:gd name="connsiteY4" fmla="*/ 0 h 210050"/>
                  <a:gd name="connsiteX5" fmla="*/ 0 w 210289"/>
                  <a:gd name="connsiteY5" fmla="*/ 209860 h 210050"/>
                  <a:gd name="connsiteX6" fmla="*/ 3808 w 210289"/>
                  <a:gd name="connsiteY6" fmla="*/ 209860 h 21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289" h="210050">
                    <a:moveTo>
                      <a:pt x="3903" y="209765"/>
                    </a:moveTo>
                    <a:cubicBezTo>
                      <a:pt x="6854" y="209765"/>
                      <a:pt x="9615" y="209955"/>
                      <a:pt x="12471" y="210050"/>
                    </a:cubicBezTo>
                    <a:lnTo>
                      <a:pt x="210289" y="12278"/>
                    </a:lnTo>
                    <a:cubicBezTo>
                      <a:pt x="210289" y="12278"/>
                      <a:pt x="210289" y="11707"/>
                      <a:pt x="210289" y="11421"/>
                    </a:cubicBezTo>
                    <a:cubicBezTo>
                      <a:pt x="210289" y="7519"/>
                      <a:pt x="210099" y="3712"/>
                      <a:pt x="209908" y="0"/>
                    </a:cubicBezTo>
                    <a:lnTo>
                      <a:pt x="0" y="209860"/>
                    </a:lnTo>
                    <a:lnTo>
                      <a:pt x="3808" y="209860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1" name="Forme libre 60">
                <a:extLst>
                  <a:ext uri="{FF2B5EF4-FFF2-40B4-BE49-F238E27FC236}">
                    <a16:creationId xmlns:a16="http://schemas.microsoft.com/office/drawing/2014/main" id="{E043A3E5-C394-5DA5-5892-C273B4C741BA}"/>
                  </a:ext>
                </a:extLst>
              </p:cNvPr>
              <p:cNvSpPr/>
              <p:nvPr/>
            </p:nvSpPr>
            <p:spPr>
              <a:xfrm>
                <a:off x="6687872" y="4327608"/>
                <a:ext cx="74919" cy="69953"/>
              </a:xfrm>
              <a:custGeom>
                <a:avLst/>
                <a:gdLst>
                  <a:gd name="connsiteX0" fmla="*/ 41601 w 74919"/>
                  <a:gd name="connsiteY0" fmla="*/ 20558 h 69953"/>
                  <a:gd name="connsiteX1" fmla="*/ 0 w 74919"/>
                  <a:gd name="connsiteY1" fmla="*/ 62149 h 69953"/>
                  <a:gd name="connsiteX2" fmla="*/ 4950 w 74919"/>
                  <a:gd name="connsiteY2" fmla="*/ 69953 h 69953"/>
                  <a:gd name="connsiteX3" fmla="*/ 74920 w 74919"/>
                  <a:gd name="connsiteY3" fmla="*/ 0 h 69953"/>
                  <a:gd name="connsiteX4" fmla="*/ 41696 w 74919"/>
                  <a:gd name="connsiteY4" fmla="*/ 20558 h 69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19" h="69953">
                    <a:moveTo>
                      <a:pt x="41601" y="20558"/>
                    </a:moveTo>
                    <a:lnTo>
                      <a:pt x="0" y="62149"/>
                    </a:lnTo>
                    <a:cubicBezTo>
                      <a:pt x="1618" y="64814"/>
                      <a:pt x="3237" y="67384"/>
                      <a:pt x="4950" y="69953"/>
                    </a:cubicBezTo>
                    <a:lnTo>
                      <a:pt x="74920" y="0"/>
                    </a:lnTo>
                    <a:lnTo>
                      <a:pt x="41696" y="20558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2" name="Forme libre 61">
                <a:extLst>
                  <a:ext uri="{FF2B5EF4-FFF2-40B4-BE49-F238E27FC236}">
                    <a16:creationId xmlns:a16="http://schemas.microsoft.com/office/drawing/2014/main" id="{447F016E-062C-A787-DFB4-C9F5F79F3934}"/>
                  </a:ext>
                </a:extLst>
              </p:cNvPr>
              <p:cNvSpPr/>
              <p:nvPr/>
            </p:nvSpPr>
            <p:spPr>
              <a:xfrm>
                <a:off x="6853134" y="3963090"/>
                <a:ext cx="265027" cy="261444"/>
              </a:xfrm>
              <a:custGeom>
                <a:avLst/>
                <a:gdLst>
                  <a:gd name="connsiteX0" fmla="*/ 12661 w 265027"/>
                  <a:gd name="connsiteY0" fmla="*/ 261445 h 261444"/>
                  <a:gd name="connsiteX1" fmla="*/ 265027 w 265027"/>
                  <a:gd name="connsiteY1" fmla="*/ 9137 h 261444"/>
                  <a:gd name="connsiteX2" fmla="*/ 261505 w 265027"/>
                  <a:gd name="connsiteY2" fmla="*/ 0 h 261444"/>
                  <a:gd name="connsiteX3" fmla="*/ 0 w 265027"/>
                  <a:gd name="connsiteY3" fmla="*/ 261445 h 261444"/>
                  <a:gd name="connsiteX4" fmla="*/ 12661 w 265027"/>
                  <a:gd name="connsiteY4" fmla="*/ 261445 h 261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5027" h="261444">
                    <a:moveTo>
                      <a:pt x="12661" y="261445"/>
                    </a:moveTo>
                    <a:lnTo>
                      <a:pt x="265027" y="9137"/>
                    </a:lnTo>
                    <a:cubicBezTo>
                      <a:pt x="263980" y="5996"/>
                      <a:pt x="262743" y="2950"/>
                      <a:pt x="261505" y="0"/>
                    </a:cubicBezTo>
                    <a:lnTo>
                      <a:pt x="0" y="261445"/>
                    </a:lnTo>
                    <a:lnTo>
                      <a:pt x="12661" y="261445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3" name="Forme libre 62">
                <a:extLst>
                  <a:ext uri="{FF2B5EF4-FFF2-40B4-BE49-F238E27FC236}">
                    <a16:creationId xmlns:a16="http://schemas.microsoft.com/office/drawing/2014/main" id="{648EBBC2-EBF1-A897-CFB7-A852E9E807A0}"/>
                  </a:ext>
                </a:extLst>
              </p:cNvPr>
              <p:cNvSpPr/>
              <p:nvPr/>
            </p:nvSpPr>
            <p:spPr>
              <a:xfrm>
                <a:off x="6817625" y="4117272"/>
                <a:ext cx="91959" cy="91938"/>
              </a:xfrm>
              <a:custGeom>
                <a:avLst/>
                <a:gdLst>
                  <a:gd name="connsiteX0" fmla="*/ 79299 w 91959"/>
                  <a:gd name="connsiteY0" fmla="*/ 0 h 91938"/>
                  <a:gd name="connsiteX1" fmla="*/ 0 w 91959"/>
                  <a:gd name="connsiteY1" fmla="*/ 79280 h 91938"/>
                  <a:gd name="connsiteX2" fmla="*/ 0 w 91959"/>
                  <a:gd name="connsiteY2" fmla="*/ 91939 h 91938"/>
                  <a:gd name="connsiteX3" fmla="*/ 91960 w 91959"/>
                  <a:gd name="connsiteY3" fmla="*/ 0 h 91938"/>
                  <a:gd name="connsiteX4" fmla="*/ 79299 w 91959"/>
                  <a:gd name="connsiteY4" fmla="*/ 0 h 91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959" h="91938">
                    <a:moveTo>
                      <a:pt x="79299" y="0"/>
                    </a:moveTo>
                    <a:lnTo>
                      <a:pt x="0" y="79280"/>
                    </a:lnTo>
                    <a:lnTo>
                      <a:pt x="0" y="91939"/>
                    </a:lnTo>
                    <a:lnTo>
                      <a:pt x="91960" y="0"/>
                    </a:lnTo>
                    <a:lnTo>
                      <a:pt x="79299" y="0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4" name="Forme libre 63">
                <a:extLst>
                  <a:ext uri="{FF2B5EF4-FFF2-40B4-BE49-F238E27FC236}">
                    <a16:creationId xmlns:a16="http://schemas.microsoft.com/office/drawing/2014/main" id="{0C642065-C451-FCFD-66FD-B98B9B20F1C6}"/>
                  </a:ext>
                </a:extLst>
              </p:cNvPr>
              <p:cNvSpPr/>
              <p:nvPr/>
            </p:nvSpPr>
            <p:spPr>
              <a:xfrm>
                <a:off x="6999736" y="3923687"/>
                <a:ext cx="96434" cy="100980"/>
              </a:xfrm>
              <a:custGeom>
                <a:avLst/>
                <a:gdLst>
                  <a:gd name="connsiteX0" fmla="*/ 2475 w 96434"/>
                  <a:gd name="connsiteY0" fmla="*/ 100980 h 100980"/>
                  <a:gd name="connsiteX1" fmla="*/ 96434 w 96434"/>
                  <a:gd name="connsiteY1" fmla="*/ 7043 h 100980"/>
                  <a:gd name="connsiteX2" fmla="*/ 90818 w 96434"/>
                  <a:gd name="connsiteY2" fmla="*/ 0 h 100980"/>
                  <a:gd name="connsiteX3" fmla="*/ 0 w 96434"/>
                  <a:gd name="connsiteY3" fmla="*/ 90796 h 100980"/>
                  <a:gd name="connsiteX4" fmla="*/ 2475 w 96434"/>
                  <a:gd name="connsiteY4" fmla="*/ 100980 h 100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434" h="100980">
                    <a:moveTo>
                      <a:pt x="2475" y="100980"/>
                    </a:moveTo>
                    <a:lnTo>
                      <a:pt x="96434" y="7043"/>
                    </a:lnTo>
                    <a:cubicBezTo>
                      <a:pt x="94625" y="4664"/>
                      <a:pt x="92722" y="2284"/>
                      <a:pt x="90818" y="0"/>
                    </a:cubicBezTo>
                    <a:lnTo>
                      <a:pt x="0" y="90796"/>
                    </a:lnTo>
                    <a:cubicBezTo>
                      <a:pt x="1047" y="94033"/>
                      <a:pt x="1904" y="97459"/>
                      <a:pt x="2475" y="10098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5" name="Forme libre 64">
                <a:extLst>
                  <a:ext uri="{FF2B5EF4-FFF2-40B4-BE49-F238E27FC236}">
                    <a16:creationId xmlns:a16="http://schemas.microsoft.com/office/drawing/2014/main" id="{FEA6CE2B-3F67-649D-E7C3-3F29F1C13638}"/>
                  </a:ext>
                </a:extLst>
              </p:cNvPr>
              <p:cNvSpPr/>
              <p:nvPr/>
            </p:nvSpPr>
            <p:spPr>
              <a:xfrm>
                <a:off x="6971654" y="3893898"/>
                <a:ext cx="92721" cy="90511"/>
              </a:xfrm>
              <a:custGeom>
                <a:avLst/>
                <a:gdLst>
                  <a:gd name="connsiteX0" fmla="*/ 7425 w 92721"/>
                  <a:gd name="connsiteY0" fmla="*/ 90511 h 90511"/>
                  <a:gd name="connsiteX1" fmla="*/ 92721 w 92721"/>
                  <a:gd name="connsiteY1" fmla="*/ 5235 h 90511"/>
                  <a:gd name="connsiteX2" fmla="*/ 85296 w 92721"/>
                  <a:gd name="connsiteY2" fmla="*/ 0 h 90511"/>
                  <a:gd name="connsiteX3" fmla="*/ 0 w 92721"/>
                  <a:gd name="connsiteY3" fmla="*/ 85276 h 90511"/>
                  <a:gd name="connsiteX4" fmla="*/ 7425 w 92721"/>
                  <a:gd name="connsiteY4" fmla="*/ 90511 h 90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721" h="90511">
                    <a:moveTo>
                      <a:pt x="7425" y="90511"/>
                    </a:moveTo>
                    <a:lnTo>
                      <a:pt x="92721" y="5235"/>
                    </a:lnTo>
                    <a:cubicBezTo>
                      <a:pt x="90342" y="3426"/>
                      <a:pt x="87866" y="1713"/>
                      <a:pt x="85296" y="0"/>
                    </a:cubicBezTo>
                    <a:lnTo>
                      <a:pt x="0" y="85276"/>
                    </a:lnTo>
                    <a:cubicBezTo>
                      <a:pt x="2570" y="86894"/>
                      <a:pt x="5045" y="88608"/>
                      <a:pt x="7425" y="90511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6" name="Forme libre 65">
                <a:extLst>
                  <a:ext uri="{FF2B5EF4-FFF2-40B4-BE49-F238E27FC236}">
                    <a16:creationId xmlns:a16="http://schemas.microsoft.com/office/drawing/2014/main" id="{7189D434-8C16-B56F-739A-D0E594DD3E9D}"/>
                  </a:ext>
                </a:extLst>
              </p:cNvPr>
              <p:cNvSpPr/>
              <p:nvPr/>
            </p:nvSpPr>
            <p:spPr>
              <a:xfrm>
                <a:off x="6817625" y="4117272"/>
                <a:ext cx="28463" cy="28457"/>
              </a:xfrm>
              <a:custGeom>
                <a:avLst/>
                <a:gdLst>
                  <a:gd name="connsiteX0" fmla="*/ 15803 w 28463"/>
                  <a:gd name="connsiteY0" fmla="*/ 0 h 28457"/>
                  <a:gd name="connsiteX1" fmla="*/ 0 w 28463"/>
                  <a:gd name="connsiteY1" fmla="*/ 15799 h 28457"/>
                  <a:gd name="connsiteX2" fmla="*/ 0 w 28463"/>
                  <a:gd name="connsiteY2" fmla="*/ 28457 h 28457"/>
                  <a:gd name="connsiteX3" fmla="*/ 28464 w 28463"/>
                  <a:gd name="connsiteY3" fmla="*/ 0 h 28457"/>
                  <a:gd name="connsiteX4" fmla="*/ 15803 w 28463"/>
                  <a:gd name="connsiteY4" fmla="*/ 0 h 28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463" h="28457">
                    <a:moveTo>
                      <a:pt x="15803" y="0"/>
                    </a:moveTo>
                    <a:lnTo>
                      <a:pt x="0" y="15799"/>
                    </a:lnTo>
                    <a:lnTo>
                      <a:pt x="0" y="28457"/>
                    </a:lnTo>
                    <a:lnTo>
                      <a:pt x="28464" y="0"/>
                    </a:lnTo>
                    <a:lnTo>
                      <a:pt x="15803" y="0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7" name="Forme libre 66">
                <a:extLst>
                  <a:ext uri="{FF2B5EF4-FFF2-40B4-BE49-F238E27FC236}">
                    <a16:creationId xmlns:a16="http://schemas.microsoft.com/office/drawing/2014/main" id="{410D2FAA-FC87-B46D-6F9D-2BF713830771}"/>
                  </a:ext>
                </a:extLst>
              </p:cNvPr>
              <p:cNvSpPr/>
              <p:nvPr/>
            </p:nvSpPr>
            <p:spPr>
              <a:xfrm>
                <a:off x="6921770" y="3872674"/>
                <a:ext cx="102050" cy="93747"/>
              </a:xfrm>
              <a:custGeom>
                <a:avLst/>
                <a:gdLst>
                  <a:gd name="connsiteX0" fmla="*/ 11900 w 102050"/>
                  <a:gd name="connsiteY0" fmla="*/ 93652 h 93747"/>
                  <a:gd name="connsiteX1" fmla="*/ 102051 w 102050"/>
                  <a:gd name="connsiteY1" fmla="*/ 3521 h 93747"/>
                  <a:gd name="connsiteX2" fmla="*/ 92912 w 102050"/>
                  <a:gd name="connsiteY2" fmla="*/ 0 h 93747"/>
                  <a:gd name="connsiteX3" fmla="*/ 0 w 102050"/>
                  <a:gd name="connsiteY3" fmla="*/ 92890 h 93747"/>
                  <a:gd name="connsiteX4" fmla="*/ 11805 w 102050"/>
                  <a:gd name="connsiteY4" fmla="*/ 93747 h 93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050" h="93747">
                    <a:moveTo>
                      <a:pt x="11900" y="93652"/>
                    </a:moveTo>
                    <a:lnTo>
                      <a:pt x="102051" y="3521"/>
                    </a:lnTo>
                    <a:cubicBezTo>
                      <a:pt x="99005" y="2284"/>
                      <a:pt x="95958" y="1047"/>
                      <a:pt x="92912" y="0"/>
                    </a:cubicBezTo>
                    <a:lnTo>
                      <a:pt x="0" y="92890"/>
                    </a:lnTo>
                    <a:cubicBezTo>
                      <a:pt x="4094" y="92890"/>
                      <a:pt x="7997" y="93271"/>
                      <a:pt x="11805" y="93747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8" name="Forme libre 67">
                <a:extLst>
                  <a:ext uri="{FF2B5EF4-FFF2-40B4-BE49-F238E27FC236}">
                    <a16:creationId xmlns:a16="http://schemas.microsoft.com/office/drawing/2014/main" id="{3633070F-868A-0203-6B63-6273AF462F5D}"/>
                  </a:ext>
                </a:extLst>
              </p:cNvPr>
              <p:cNvSpPr/>
              <p:nvPr/>
            </p:nvSpPr>
            <p:spPr>
              <a:xfrm>
                <a:off x="6795254" y="3860491"/>
                <a:ext cx="179159" cy="173027"/>
              </a:xfrm>
              <a:custGeom>
                <a:avLst/>
                <a:gdLst>
                  <a:gd name="connsiteX0" fmla="*/ 7806 w 179159"/>
                  <a:gd name="connsiteY0" fmla="*/ 172932 h 173027"/>
                  <a:gd name="connsiteX1" fmla="*/ 35699 w 179159"/>
                  <a:gd name="connsiteY1" fmla="*/ 145046 h 173027"/>
                  <a:gd name="connsiteX2" fmla="*/ 47884 w 179159"/>
                  <a:gd name="connsiteY2" fmla="*/ 132864 h 173027"/>
                  <a:gd name="connsiteX3" fmla="*/ 179160 w 179159"/>
                  <a:gd name="connsiteY3" fmla="*/ 1618 h 173027"/>
                  <a:gd name="connsiteX4" fmla="*/ 168117 w 179159"/>
                  <a:gd name="connsiteY4" fmla="*/ 0 h 173027"/>
                  <a:gd name="connsiteX5" fmla="*/ 0 w 179159"/>
                  <a:gd name="connsiteY5" fmla="*/ 168173 h 173027"/>
                  <a:gd name="connsiteX6" fmla="*/ 7806 w 179159"/>
                  <a:gd name="connsiteY6" fmla="*/ 173027 h 173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9159" h="173027">
                    <a:moveTo>
                      <a:pt x="7806" y="172932"/>
                    </a:moveTo>
                    <a:lnTo>
                      <a:pt x="35699" y="145046"/>
                    </a:lnTo>
                    <a:cubicBezTo>
                      <a:pt x="39602" y="140668"/>
                      <a:pt x="43600" y="136576"/>
                      <a:pt x="47884" y="132864"/>
                    </a:cubicBezTo>
                    <a:lnTo>
                      <a:pt x="179160" y="1618"/>
                    </a:lnTo>
                    <a:cubicBezTo>
                      <a:pt x="175543" y="952"/>
                      <a:pt x="171830" y="476"/>
                      <a:pt x="168117" y="0"/>
                    </a:cubicBezTo>
                    <a:lnTo>
                      <a:pt x="0" y="168173"/>
                    </a:lnTo>
                    <a:lnTo>
                      <a:pt x="7806" y="173027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9" name="Forme libre 68">
                <a:extLst>
                  <a:ext uri="{FF2B5EF4-FFF2-40B4-BE49-F238E27FC236}">
                    <a16:creationId xmlns:a16="http://schemas.microsoft.com/office/drawing/2014/main" id="{EE8BBBD5-05D1-65B2-29A1-3492B01FE928}"/>
                  </a:ext>
                </a:extLst>
              </p:cNvPr>
              <p:cNvSpPr/>
              <p:nvPr/>
            </p:nvSpPr>
            <p:spPr>
              <a:xfrm>
                <a:off x="6756033" y="3858493"/>
                <a:ext cx="158502" cy="150661"/>
              </a:xfrm>
              <a:custGeom>
                <a:avLst/>
                <a:gdLst>
                  <a:gd name="connsiteX0" fmla="*/ 7806 w 158502"/>
                  <a:gd name="connsiteY0" fmla="*/ 150661 h 150661"/>
                  <a:gd name="connsiteX1" fmla="*/ 158502 w 158502"/>
                  <a:gd name="connsiteY1" fmla="*/ 0 h 150661"/>
                  <a:gd name="connsiteX2" fmla="*/ 144984 w 158502"/>
                  <a:gd name="connsiteY2" fmla="*/ 857 h 150661"/>
                  <a:gd name="connsiteX3" fmla="*/ 0 w 158502"/>
                  <a:gd name="connsiteY3" fmla="*/ 145808 h 150661"/>
                  <a:gd name="connsiteX4" fmla="*/ 7806 w 158502"/>
                  <a:gd name="connsiteY4" fmla="*/ 150661 h 150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8502" h="150661">
                    <a:moveTo>
                      <a:pt x="7806" y="150661"/>
                    </a:moveTo>
                    <a:lnTo>
                      <a:pt x="158502" y="0"/>
                    </a:lnTo>
                    <a:cubicBezTo>
                      <a:pt x="153933" y="190"/>
                      <a:pt x="149459" y="476"/>
                      <a:pt x="144984" y="857"/>
                    </a:cubicBezTo>
                    <a:lnTo>
                      <a:pt x="0" y="145808"/>
                    </a:lnTo>
                    <a:lnTo>
                      <a:pt x="7806" y="150661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0" name="Forme libre 69">
                <a:extLst>
                  <a:ext uri="{FF2B5EF4-FFF2-40B4-BE49-F238E27FC236}">
                    <a16:creationId xmlns:a16="http://schemas.microsoft.com/office/drawing/2014/main" id="{9B1D0840-07EB-ACD8-8EE8-02CC43383A88}"/>
                  </a:ext>
                </a:extLst>
              </p:cNvPr>
              <p:cNvSpPr/>
              <p:nvPr/>
            </p:nvSpPr>
            <p:spPr>
              <a:xfrm>
                <a:off x="6716526" y="3872198"/>
                <a:ext cx="120423" cy="112591"/>
              </a:xfrm>
              <a:custGeom>
                <a:avLst/>
                <a:gdLst>
                  <a:gd name="connsiteX0" fmla="*/ 7806 w 120423"/>
                  <a:gd name="connsiteY0" fmla="*/ 112592 h 112591"/>
                  <a:gd name="connsiteX1" fmla="*/ 120424 w 120423"/>
                  <a:gd name="connsiteY1" fmla="*/ 0 h 112591"/>
                  <a:gd name="connsiteX2" fmla="*/ 99576 w 120423"/>
                  <a:gd name="connsiteY2" fmla="*/ 8185 h 112591"/>
                  <a:gd name="connsiteX3" fmla="*/ 0 w 120423"/>
                  <a:gd name="connsiteY3" fmla="*/ 107738 h 112591"/>
                  <a:gd name="connsiteX4" fmla="*/ 7806 w 120423"/>
                  <a:gd name="connsiteY4" fmla="*/ 112592 h 11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423" h="112591">
                    <a:moveTo>
                      <a:pt x="7806" y="112592"/>
                    </a:moveTo>
                    <a:lnTo>
                      <a:pt x="120424" y="0"/>
                    </a:lnTo>
                    <a:cubicBezTo>
                      <a:pt x="113284" y="2475"/>
                      <a:pt x="106335" y="5140"/>
                      <a:pt x="99576" y="8185"/>
                    </a:cubicBezTo>
                    <a:lnTo>
                      <a:pt x="0" y="107738"/>
                    </a:lnTo>
                    <a:lnTo>
                      <a:pt x="7806" y="112592"/>
                    </a:lnTo>
                    <a:close/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1" name="Forme libre 70">
                <a:extLst>
                  <a:ext uri="{FF2B5EF4-FFF2-40B4-BE49-F238E27FC236}">
                    <a16:creationId xmlns:a16="http://schemas.microsoft.com/office/drawing/2014/main" id="{A1C2A576-6536-7B14-D074-F19658FF1FF5}"/>
                  </a:ext>
                </a:extLst>
              </p:cNvPr>
              <p:cNvSpPr/>
              <p:nvPr/>
            </p:nvSpPr>
            <p:spPr>
              <a:xfrm>
                <a:off x="6411612" y="3871246"/>
                <a:ext cx="201150" cy="641952"/>
              </a:xfrm>
              <a:custGeom>
                <a:avLst/>
                <a:gdLst>
                  <a:gd name="connsiteX0" fmla="*/ 201151 w 201150"/>
                  <a:gd name="connsiteY0" fmla="*/ 317027 h 641952"/>
                  <a:gd name="connsiteX1" fmla="*/ 45885 w 201150"/>
                  <a:gd name="connsiteY1" fmla="*/ 10945 h 641952"/>
                  <a:gd name="connsiteX2" fmla="*/ 13613 w 201150"/>
                  <a:gd name="connsiteY2" fmla="*/ 0 h 641952"/>
                  <a:gd name="connsiteX3" fmla="*/ 192202 w 201150"/>
                  <a:gd name="connsiteY3" fmla="*/ 317027 h 641952"/>
                  <a:gd name="connsiteX4" fmla="*/ 0 w 201150"/>
                  <a:gd name="connsiteY4" fmla="*/ 641952 h 641952"/>
                  <a:gd name="connsiteX5" fmla="*/ 32938 w 201150"/>
                  <a:gd name="connsiteY5" fmla="*/ 632340 h 641952"/>
                  <a:gd name="connsiteX6" fmla="*/ 201151 w 201150"/>
                  <a:gd name="connsiteY6" fmla="*/ 317027 h 641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50" h="641952">
                    <a:moveTo>
                      <a:pt x="201151" y="317027"/>
                    </a:moveTo>
                    <a:cubicBezTo>
                      <a:pt x="201151" y="191586"/>
                      <a:pt x="139939" y="80137"/>
                      <a:pt x="45885" y="10945"/>
                    </a:cubicBezTo>
                    <a:cubicBezTo>
                      <a:pt x="35413" y="6757"/>
                      <a:pt x="24561" y="3141"/>
                      <a:pt x="13613" y="0"/>
                    </a:cubicBezTo>
                    <a:cubicBezTo>
                      <a:pt x="120614" y="65195"/>
                      <a:pt x="192202" y="182926"/>
                      <a:pt x="192202" y="317027"/>
                    </a:cubicBezTo>
                    <a:cubicBezTo>
                      <a:pt x="192202" y="451127"/>
                      <a:pt x="114427" y="578661"/>
                      <a:pt x="0" y="641952"/>
                    </a:cubicBezTo>
                    <a:cubicBezTo>
                      <a:pt x="11233" y="639288"/>
                      <a:pt x="22276" y="636052"/>
                      <a:pt x="32938" y="632340"/>
                    </a:cubicBezTo>
                    <a:cubicBezTo>
                      <a:pt x="134323" y="564004"/>
                      <a:pt x="201151" y="448177"/>
                      <a:pt x="201151" y="317027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2" name="Forme libre 71">
                <a:extLst>
                  <a:ext uri="{FF2B5EF4-FFF2-40B4-BE49-F238E27FC236}">
                    <a16:creationId xmlns:a16="http://schemas.microsoft.com/office/drawing/2014/main" id="{DA8F777F-183D-49E6-A113-8EE264E7A1D0}"/>
                  </a:ext>
                </a:extLst>
              </p:cNvPr>
              <p:cNvSpPr/>
              <p:nvPr/>
            </p:nvSpPr>
            <p:spPr>
              <a:xfrm>
                <a:off x="6608954" y="4015436"/>
                <a:ext cx="53976" cy="362044"/>
              </a:xfrm>
              <a:custGeom>
                <a:avLst/>
                <a:gdLst>
                  <a:gd name="connsiteX0" fmla="*/ 43600 w 53976"/>
                  <a:gd name="connsiteY0" fmla="*/ 79090 h 362044"/>
                  <a:gd name="connsiteX1" fmla="*/ 7806 w 53976"/>
                  <a:gd name="connsiteY1" fmla="*/ 0 h 362044"/>
                  <a:gd name="connsiteX2" fmla="*/ 45028 w 53976"/>
                  <a:gd name="connsiteY2" fmla="*/ 172837 h 362044"/>
                  <a:gd name="connsiteX3" fmla="*/ 0 w 53976"/>
                  <a:gd name="connsiteY3" fmla="*/ 362044 h 362044"/>
                  <a:gd name="connsiteX4" fmla="*/ 39602 w 53976"/>
                  <a:gd name="connsiteY4" fmla="*/ 283144 h 362044"/>
                  <a:gd name="connsiteX5" fmla="*/ 53976 w 53976"/>
                  <a:gd name="connsiteY5" fmla="*/ 172837 h 362044"/>
                  <a:gd name="connsiteX6" fmla="*/ 43505 w 53976"/>
                  <a:gd name="connsiteY6" fmla="*/ 79090 h 362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976" h="362044">
                    <a:moveTo>
                      <a:pt x="43600" y="79090"/>
                    </a:moveTo>
                    <a:cubicBezTo>
                      <a:pt x="35128" y="51014"/>
                      <a:pt x="23037" y="24460"/>
                      <a:pt x="7806" y="0"/>
                    </a:cubicBezTo>
                    <a:cubicBezTo>
                      <a:pt x="31700" y="52822"/>
                      <a:pt x="45028" y="111259"/>
                      <a:pt x="45028" y="172837"/>
                    </a:cubicBezTo>
                    <a:cubicBezTo>
                      <a:pt x="45028" y="240887"/>
                      <a:pt x="28749" y="305130"/>
                      <a:pt x="0" y="362044"/>
                    </a:cubicBezTo>
                    <a:cubicBezTo>
                      <a:pt x="16564" y="337870"/>
                      <a:pt x="29892" y="311411"/>
                      <a:pt x="39602" y="283144"/>
                    </a:cubicBezTo>
                    <a:cubicBezTo>
                      <a:pt x="48931" y="247930"/>
                      <a:pt x="53976" y="211002"/>
                      <a:pt x="53976" y="172837"/>
                    </a:cubicBezTo>
                    <a:cubicBezTo>
                      <a:pt x="53976" y="140573"/>
                      <a:pt x="50264" y="109260"/>
                      <a:pt x="43505" y="7909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3" name="Forme libre 72">
                <a:extLst>
                  <a:ext uri="{FF2B5EF4-FFF2-40B4-BE49-F238E27FC236}">
                    <a16:creationId xmlns:a16="http://schemas.microsoft.com/office/drawing/2014/main" id="{5912AAAA-BAB8-F0AD-6703-3FD926B4D7EF}"/>
                  </a:ext>
                </a:extLst>
              </p:cNvPr>
              <p:cNvSpPr/>
              <p:nvPr/>
            </p:nvSpPr>
            <p:spPr>
              <a:xfrm>
                <a:off x="6236069" y="3863442"/>
                <a:ext cx="324906" cy="651374"/>
              </a:xfrm>
              <a:custGeom>
                <a:avLst/>
                <a:gdLst>
                  <a:gd name="connsiteX0" fmla="*/ 324906 w 324906"/>
                  <a:gd name="connsiteY0" fmla="*/ 324736 h 651374"/>
                  <a:gd name="connsiteX1" fmla="*/ 43124 w 324906"/>
                  <a:gd name="connsiteY1" fmla="*/ 0 h 651374"/>
                  <a:gd name="connsiteX2" fmla="*/ 14375 w 324906"/>
                  <a:gd name="connsiteY2" fmla="*/ 6186 h 651374"/>
                  <a:gd name="connsiteX3" fmla="*/ 315958 w 324906"/>
                  <a:gd name="connsiteY3" fmla="*/ 324831 h 651374"/>
                  <a:gd name="connsiteX4" fmla="*/ 0 w 324906"/>
                  <a:gd name="connsiteY4" fmla="*/ 643856 h 651374"/>
                  <a:gd name="connsiteX5" fmla="*/ 28654 w 324906"/>
                  <a:gd name="connsiteY5" fmla="*/ 651375 h 651374"/>
                  <a:gd name="connsiteX6" fmla="*/ 324906 w 324906"/>
                  <a:gd name="connsiteY6" fmla="*/ 324831 h 65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4906" h="651374">
                    <a:moveTo>
                      <a:pt x="324906" y="324736"/>
                    </a:moveTo>
                    <a:cubicBezTo>
                      <a:pt x="324906" y="159608"/>
                      <a:pt x="202198" y="22556"/>
                      <a:pt x="43124" y="0"/>
                    </a:cubicBezTo>
                    <a:cubicBezTo>
                      <a:pt x="33414" y="1618"/>
                      <a:pt x="23799" y="3617"/>
                      <a:pt x="14375" y="6186"/>
                    </a:cubicBezTo>
                    <a:cubicBezTo>
                      <a:pt x="182207" y="15323"/>
                      <a:pt x="315958" y="154754"/>
                      <a:pt x="315958" y="324831"/>
                    </a:cubicBezTo>
                    <a:cubicBezTo>
                      <a:pt x="315958" y="494908"/>
                      <a:pt x="174496" y="642143"/>
                      <a:pt x="0" y="643856"/>
                    </a:cubicBezTo>
                    <a:cubicBezTo>
                      <a:pt x="9425" y="646806"/>
                      <a:pt x="18944" y="649281"/>
                      <a:pt x="28654" y="651375"/>
                    </a:cubicBezTo>
                    <a:cubicBezTo>
                      <a:pt x="194677" y="635290"/>
                      <a:pt x="324906" y="495003"/>
                      <a:pt x="324906" y="324831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4" name="Forme libre 73">
                <a:extLst>
                  <a:ext uri="{FF2B5EF4-FFF2-40B4-BE49-F238E27FC236}">
                    <a16:creationId xmlns:a16="http://schemas.microsoft.com/office/drawing/2014/main" id="{E87881F6-BF05-2DEE-9D40-8C173563EF10}"/>
                  </a:ext>
                </a:extLst>
              </p:cNvPr>
              <p:cNvSpPr/>
              <p:nvPr/>
            </p:nvSpPr>
            <p:spPr>
              <a:xfrm>
                <a:off x="6096511" y="3909316"/>
                <a:ext cx="415342" cy="557913"/>
              </a:xfrm>
              <a:custGeom>
                <a:avLst/>
                <a:gdLst>
                  <a:gd name="connsiteX0" fmla="*/ 415343 w 415342"/>
                  <a:gd name="connsiteY0" fmla="*/ 278861 h 557913"/>
                  <a:gd name="connsiteX1" fmla="*/ 136417 w 415342"/>
                  <a:gd name="connsiteY1" fmla="*/ 0 h 557913"/>
                  <a:gd name="connsiteX2" fmla="*/ 35128 w 415342"/>
                  <a:gd name="connsiteY2" fmla="*/ 19130 h 557913"/>
                  <a:gd name="connsiteX3" fmla="*/ 10567 w 415342"/>
                  <a:gd name="connsiteY3" fmla="*/ 40259 h 557913"/>
                  <a:gd name="connsiteX4" fmla="*/ 136417 w 415342"/>
                  <a:gd name="connsiteY4" fmla="*/ 9042 h 557913"/>
                  <a:gd name="connsiteX5" fmla="*/ 406394 w 415342"/>
                  <a:gd name="connsiteY5" fmla="*/ 278957 h 557913"/>
                  <a:gd name="connsiteX6" fmla="*/ 136417 w 415342"/>
                  <a:gd name="connsiteY6" fmla="*/ 548872 h 557913"/>
                  <a:gd name="connsiteX7" fmla="*/ 0 w 415342"/>
                  <a:gd name="connsiteY7" fmla="*/ 511754 h 557913"/>
                  <a:gd name="connsiteX8" fmla="*/ 23704 w 415342"/>
                  <a:gd name="connsiteY8" fmla="*/ 534024 h 557913"/>
                  <a:gd name="connsiteX9" fmla="*/ 136417 w 415342"/>
                  <a:gd name="connsiteY9" fmla="*/ 557913 h 557913"/>
                  <a:gd name="connsiteX10" fmla="*/ 415343 w 415342"/>
                  <a:gd name="connsiteY10" fmla="*/ 279052 h 557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5342" h="557913">
                    <a:moveTo>
                      <a:pt x="415343" y="278861"/>
                    </a:moveTo>
                    <a:cubicBezTo>
                      <a:pt x="415343" y="125059"/>
                      <a:pt x="290159" y="0"/>
                      <a:pt x="136417" y="0"/>
                    </a:cubicBezTo>
                    <a:cubicBezTo>
                      <a:pt x="100718" y="0"/>
                      <a:pt x="66543" y="6853"/>
                      <a:pt x="35128" y="19130"/>
                    </a:cubicBezTo>
                    <a:cubicBezTo>
                      <a:pt x="26560" y="25792"/>
                      <a:pt x="18373" y="32835"/>
                      <a:pt x="10567" y="40259"/>
                    </a:cubicBezTo>
                    <a:cubicBezTo>
                      <a:pt x="48170" y="20367"/>
                      <a:pt x="91008" y="9042"/>
                      <a:pt x="136417" y="9042"/>
                    </a:cubicBezTo>
                    <a:cubicBezTo>
                      <a:pt x="285304" y="9042"/>
                      <a:pt x="406394" y="130104"/>
                      <a:pt x="406394" y="278957"/>
                    </a:cubicBezTo>
                    <a:cubicBezTo>
                      <a:pt x="406394" y="427810"/>
                      <a:pt x="285304" y="548872"/>
                      <a:pt x="136417" y="548872"/>
                    </a:cubicBezTo>
                    <a:cubicBezTo>
                      <a:pt x="86724" y="548872"/>
                      <a:pt x="40078" y="535262"/>
                      <a:pt x="0" y="511754"/>
                    </a:cubicBezTo>
                    <a:cubicBezTo>
                      <a:pt x="7521" y="519558"/>
                      <a:pt x="15422" y="526982"/>
                      <a:pt x="23704" y="534024"/>
                    </a:cubicBezTo>
                    <a:cubicBezTo>
                      <a:pt x="58165" y="549348"/>
                      <a:pt x="96339" y="557913"/>
                      <a:pt x="136417" y="557913"/>
                    </a:cubicBezTo>
                    <a:cubicBezTo>
                      <a:pt x="290255" y="557913"/>
                      <a:pt x="415343" y="432759"/>
                      <a:pt x="415343" y="279052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5" name="Forme libre 74">
                <a:extLst>
                  <a:ext uri="{FF2B5EF4-FFF2-40B4-BE49-F238E27FC236}">
                    <a16:creationId xmlns:a16="http://schemas.microsoft.com/office/drawing/2014/main" id="{1C6EE35C-27D1-7F54-EE63-05175AB6102B}"/>
                  </a:ext>
                </a:extLst>
              </p:cNvPr>
              <p:cNvSpPr/>
              <p:nvPr/>
            </p:nvSpPr>
            <p:spPr>
              <a:xfrm>
                <a:off x="6147822" y="4103187"/>
                <a:ext cx="170021" cy="169981"/>
              </a:xfrm>
              <a:custGeom>
                <a:avLst/>
                <a:gdLst>
                  <a:gd name="connsiteX0" fmla="*/ 85011 w 170021"/>
                  <a:gd name="connsiteY0" fmla="*/ 9042 h 169981"/>
                  <a:gd name="connsiteX1" fmla="*/ 160978 w 170021"/>
                  <a:gd name="connsiteY1" fmla="*/ 84991 h 169981"/>
                  <a:gd name="connsiteX2" fmla="*/ 85011 w 170021"/>
                  <a:gd name="connsiteY2" fmla="*/ 160940 h 169981"/>
                  <a:gd name="connsiteX3" fmla="*/ 9044 w 170021"/>
                  <a:gd name="connsiteY3" fmla="*/ 84991 h 169981"/>
                  <a:gd name="connsiteX4" fmla="*/ 85011 w 170021"/>
                  <a:gd name="connsiteY4" fmla="*/ 9042 h 169981"/>
                  <a:gd name="connsiteX5" fmla="*/ 85011 w 170021"/>
                  <a:gd name="connsiteY5" fmla="*/ 169982 h 169981"/>
                  <a:gd name="connsiteX6" fmla="*/ 170021 w 170021"/>
                  <a:gd name="connsiteY6" fmla="*/ 84991 h 169981"/>
                  <a:gd name="connsiteX7" fmla="*/ 85011 w 170021"/>
                  <a:gd name="connsiteY7" fmla="*/ 0 h 169981"/>
                  <a:gd name="connsiteX8" fmla="*/ 0 w 170021"/>
                  <a:gd name="connsiteY8" fmla="*/ 84991 h 169981"/>
                  <a:gd name="connsiteX9" fmla="*/ 85011 w 170021"/>
                  <a:gd name="connsiteY9" fmla="*/ 169982 h 169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0021" h="169981">
                    <a:moveTo>
                      <a:pt x="85011" y="9042"/>
                    </a:moveTo>
                    <a:cubicBezTo>
                      <a:pt x="126897" y="9042"/>
                      <a:pt x="160978" y="43114"/>
                      <a:pt x="160978" y="84991"/>
                    </a:cubicBezTo>
                    <a:cubicBezTo>
                      <a:pt x="160978" y="126868"/>
                      <a:pt x="126897" y="160940"/>
                      <a:pt x="85011" y="160940"/>
                    </a:cubicBezTo>
                    <a:cubicBezTo>
                      <a:pt x="43124" y="160940"/>
                      <a:pt x="9044" y="126868"/>
                      <a:pt x="9044" y="84991"/>
                    </a:cubicBezTo>
                    <a:cubicBezTo>
                      <a:pt x="9044" y="43114"/>
                      <a:pt x="43124" y="9042"/>
                      <a:pt x="85011" y="9042"/>
                    </a:cubicBezTo>
                    <a:moveTo>
                      <a:pt x="85011" y="169982"/>
                    </a:moveTo>
                    <a:cubicBezTo>
                      <a:pt x="131847" y="169982"/>
                      <a:pt x="170021" y="131912"/>
                      <a:pt x="170021" y="84991"/>
                    </a:cubicBezTo>
                    <a:cubicBezTo>
                      <a:pt x="170021" y="38070"/>
                      <a:pt x="131942" y="0"/>
                      <a:pt x="85011" y="0"/>
                    </a:cubicBezTo>
                    <a:cubicBezTo>
                      <a:pt x="38079" y="0"/>
                      <a:pt x="0" y="38070"/>
                      <a:pt x="0" y="84991"/>
                    </a:cubicBezTo>
                    <a:cubicBezTo>
                      <a:pt x="0" y="131912"/>
                      <a:pt x="38079" y="169982"/>
                      <a:pt x="85011" y="169982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6" name="Forme libre 75">
                <a:extLst>
                  <a:ext uri="{FF2B5EF4-FFF2-40B4-BE49-F238E27FC236}">
                    <a16:creationId xmlns:a16="http://schemas.microsoft.com/office/drawing/2014/main" id="{F5809219-4CD0-7F2D-C84B-FB95E1C19A55}"/>
                  </a:ext>
                </a:extLst>
              </p:cNvPr>
              <p:cNvSpPr/>
              <p:nvPr/>
            </p:nvSpPr>
            <p:spPr>
              <a:xfrm>
                <a:off x="6098986" y="4054457"/>
                <a:ext cx="267692" cy="267630"/>
              </a:xfrm>
              <a:custGeom>
                <a:avLst/>
                <a:gdLst>
                  <a:gd name="connsiteX0" fmla="*/ 133846 w 267692"/>
                  <a:gd name="connsiteY0" fmla="*/ 8946 h 267630"/>
                  <a:gd name="connsiteX1" fmla="*/ 258744 w 267692"/>
                  <a:gd name="connsiteY1" fmla="*/ 133815 h 267630"/>
                  <a:gd name="connsiteX2" fmla="*/ 133846 w 267692"/>
                  <a:gd name="connsiteY2" fmla="*/ 258684 h 267630"/>
                  <a:gd name="connsiteX3" fmla="*/ 8949 w 267692"/>
                  <a:gd name="connsiteY3" fmla="*/ 133815 h 267630"/>
                  <a:gd name="connsiteX4" fmla="*/ 133846 w 267692"/>
                  <a:gd name="connsiteY4" fmla="*/ 8946 h 267630"/>
                  <a:gd name="connsiteX5" fmla="*/ 133846 w 267692"/>
                  <a:gd name="connsiteY5" fmla="*/ 267631 h 267630"/>
                  <a:gd name="connsiteX6" fmla="*/ 267693 w 267692"/>
                  <a:gd name="connsiteY6" fmla="*/ 133815 h 267630"/>
                  <a:gd name="connsiteX7" fmla="*/ 133846 w 267692"/>
                  <a:gd name="connsiteY7" fmla="*/ 0 h 267630"/>
                  <a:gd name="connsiteX8" fmla="*/ 0 w 267692"/>
                  <a:gd name="connsiteY8" fmla="*/ 133815 h 267630"/>
                  <a:gd name="connsiteX9" fmla="*/ 133846 w 267692"/>
                  <a:gd name="connsiteY9" fmla="*/ 267631 h 267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7692" h="267630">
                    <a:moveTo>
                      <a:pt x="133846" y="8946"/>
                    </a:moveTo>
                    <a:cubicBezTo>
                      <a:pt x="202674" y="8946"/>
                      <a:pt x="258744" y="64909"/>
                      <a:pt x="258744" y="133815"/>
                    </a:cubicBezTo>
                    <a:cubicBezTo>
                      <a:pt x="258744" y="202722"/>
                      <a:pt x="202769" y="258684"/>
                      <a:pt x="133846" y="258684"/>
                    </a:cubicBezTo>
                    <a:cubicBezTo>
                      <a:pt x="64924" y="258684"/>
                      <a:pt x="8949" y="202627"/>
                      <a:pt x="8949" y="133815"/>
                    </a:cubicBezTo>
                    <a:cubicBezTo>
                      <a:pt x="8949" y="65004"/>
                      <a:pt x="64924" y="8946"/>
                      <a:pt x="133846" y="8946"/>
                    </a:cubicBezTo>
                    <a:moveTo>
                      <a:pt x="133846" y="267631"/>
                    </a:moveTo>
                    <a:cubicBezTo>
                      <a:pt x="207624" y="267631"/>
                      <a:pt x="267693" y="207576"/>
                      <a:pt x="267693" y="133815"/>
                    </a:cubicBezTo>
                    <a:cubicBezTo>
                      <a:pt x="267693" y="60055"/>
                      <a:pt x="207624" y="0"/>
                      <a:pt x="133846" y="0"/>
                    </a:cubicBezTo>
                    <a:cubicBezTo>
                      <a:pt x="60069" y="0"/>
                      <a:pt x="0" y="60055"/>
                      <a:pt x="0" y="133815"/>
                    </a:cubicBezTo>
                    <a:cubicBezTo>
                      <a:pt x="0" y="207576"/>
                      <a:pt x="60069" y="267631"/>
                      <a:pt x="133846" y="267631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7" name="Forme libre 76">
                <a:extLst>
                  <a:ext uri="{FF2B5EF4-FFF2-40B4-BE49-F238E27FC236}">
                    <a16:creationId xmlns:a16="http://schemas.microsoft.com/office/drawing/2014/main" id="{B50F1B68-95AC-0F76-E341-78E8491B684C}"/>
                  </a:ext>
                </a:extLst>
              </p:cNvPr>
              <p:cNvSpPr/>
              <p:nvPr/>
            </p:nvSpPr>
            <p:spPr>
              <a:xfrm>
                <a:off x="6197229" y="4152677"/>
                <a:ext cx="71207" cy="71190"/>
              </a:xfrm>
              <a:custGeom>
                <a:avLst/>
                <a:gdLst>
                  <a:gd name="connsiteX0" fmla="*/ 35603 w 71207"/>
                  <a:gd name="connsiteY0" fmla="*/ 8851 h 71190"/>
                  <a:gd name="connsiteX1" fmla="*/ 62259 w 71207"/>
                  <a:gd name="connsiteY1" fmla="*/ 35500 h 71190"/>
                  <a:gd name="connsiteX2" fmla="*/ 35603 w 71207"/>
                  <a:gd name="connsiteY2" fmla="*/ 62149 h 71190"/>
                  <a:gd name="connsiteX3" fmla="*/ 8949 w 71207"/>
                  <a:gd name="connsiteY3" fmla="*/ 35500 h 71190"/>
                  <a:gd name="connsiteX4" fmla="*/ 35603 w 71207"/>
                  <a:gd name="connsiteY4" fmla="*/ 8851 h 71190"/>
                  <a:gd name="connsiteX5" fmla="*/ 35603 w 71207"/>
                  <a:gd name="connsiteY5" fmla="*/ 71191 h 71190"/>
                  <a:gd name="connsiteX6" fmla="*/ 71207 w 71207"/>
                  <a:gd name="connsiteY6" fmla="*/ 35595 h 71190"/>
                  <a:gd name="connsiteX7" fmla="*/ 35603 w 71207"/>
                  <a:gd name="connsiteY7" fmla="*/ 0 h 71190"/>
                  <a:gd name="connsiteX8" fmla="*/ 0 w 71207"/>
                  <a:gd name="connsiteY8" fmla="*/ 35595 h 71190"/>
                  <a:gd name="connsiteX9" fmla="*/ 35603 w 71207"/>
                  <a:gd name="connsiteY9" fmla="*/ 71191 h 7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207" h="71190">
                    <a:moveTo>
                      <a:pt x="35603" y="8851"/>
                    </a:moveTo>
                    <a:cubicBezTo>
                      <a:pt x="50359" y="8851"/>
                      <a:pt x="62259" y="20843"/>
                      <a:pt x="62259" y="35500"/>
                    </a:cubicBezTo>
                    <a:cubicBezTo>
                      <a:pt x="62259" y="50157"/>
                      <a:pt x="50264" y="62149"/>
                      <a:pt x="35603" y="62149"/>
                    </a:cubicBezTo>
                    <a:cubicBezTo>
                      <a:pt x="20943" y="62149"/>
                      <a:pt x="8949" y="50157"/>
                      <a:pt x="8949" y="35500"/>
                    </a:cubicBezTo>
                    <a:cubicBezTo>
                      <a:pt x="8949" y="20843"/>
                      <a:pt x="20943" y="8851"/>
                      <a:pt x="35603" y="8851"/>
                    </a:cubicBezTo>
                    <a:moveTo>
                      <a:pt x="35603" y="71191"/>
                    </a:moveTo>
                    <a:cubicBezTo>
                      <a:pt x="55214" y="71191"/>
                      <a:pt x="71207" y="55201"/>
                      <a:pt x="71207" y="35595"/>
                    </a:cubicBezTo>
                    <a:cubicBezTo>
                      <a:pt x="71207" y="15989"/>
                      <a:pt x="55214" y="0"/>
                      <a:pt x="35603" y="0"/>
                    </a:cubicBezTo>
                    <a:cubicBezTo>
                      <a:pt x="15993" y="0"/>
                      <a:pt x="0" y="15989"/>
                      <a:pt x="0" y="35595"/>
                    </a:cubicBezTo>
                    <a:cubicBezTo>
                      <a:pt x="0" y="55201"/>
                      <a:pt x="15993" y="71191"/>
                      <a:pt x="35603" y="71191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8" name="Forme libre 77">
                <a:extLst>
                  <a:ext uri="{FF2B5EF4-FFF2-40B4-BE49-F238E27FC236}">
                    <a16:creationId xmlns:a16="http://schemas.microsoft.com/office/drawing/2014/main" id="{3CAB865F-346C-752B-5CE3-89C8113A6997}"/>
                  </a:ext>
                </a:extLst>
              </p:cNvPr>
              <p:cNvSpPr/>
              <p:nvPr/>
            </p:nvSpPr>
            <p:spPr>
              <a:xfrm>
                <a:off x="6003123" y="3957950"/>
                <a:ext cx="460085" cy="460740"/>
              </a:xfrm>
              <a:custGeom>
                <a:avLst/>
                <a:gdLst>
                  <a:gd name="connsiteX0" fmla="*/ 229709 w 460085"/>
                  <a:gd name="connsiteY0" fmla="*/ 8851 h 460740"/>
                  <a:gd name="connsiteX1" fmla="*/ 451137 w 460085"/>
                  <a:gd name="connsiteY1" fmla="*/ 230227 h 460740"/>
                  <a:gd name="connsiteX2" fmla="*/ 229709 w 460085"/>
                  <a:gd name="connsiteY2" fmla="*/ 451603 h 460740"/>
                  <a:gd name="connsiteX3" fmla="*/ 8282 w 460085"/>
                  <a:gd name="connsiteY3" fmla="*/ 230227 h 460740"/>
                  <a:gd name="connsiteX4" fmla="*/ 229709 w 460085"/>
                  <a:gd name="connsiteY4" fmla="*/ 8851 h 460740"/>
                  <a:gd name="connsiteX5" fmla="*/ 229709 w 460085"/>
                  <a:gd name="connsiteY5" fmla="*/ 460645 h 460740"/>
                  <a:gd name="connsiteX6" fmla="*/ 460085 w 460085"/>
                  <a:gd name="connsiteY6" fmla="*/ 230322 h 460740"/>
                  <a:gd name="connsiteX7" fmla="*/ 229709 w 460085"/>
                  <a:gd name="connsiteY7" fmla="*/ 0 h 460740"/>
                  <a:gd name="connsiteX8" fmla="*/ 2475 w 460085"/>
                  <a:gd name="connsiteY8" fmla="*/ 192443 h 460740"/>
                  <a:gd name="connsiteX9" fmla="*/ 0 w 460085"/>
                  <a:gd name="connsiteY9" fmla="*/ 232607 h 460740"/>
                  <a:gd name="connsiteX10" fmla="*/ 1047 w 460085"/>
                  <a:gd name="connsiteY10" fmla="*/ 258304 h 460740"/>
                  <a:gd name="connsiteX11" fmla="*/ 229709 w 460085"/>
                  <a:gd name="connsiteY11" fmla="*/ 460740 h 46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0085" h="460740">
                    <a:moveTo>
                      <a:pt x="229709" y="8851"/>
                    </a:moveTo>
                    <a:cubicBezTo>
                      <a:pt x="351847" y="8851"/>
                      <a:pt x="451137" y="108213"/>
                      <a:pt x="451137" y="230227"/>
                    </a:cubicBezTo>
                    <a:cubicBezTo>
                      <a:pt x="451137" y="352241"/>
                      <a:pt x="351752" y="451603"/>
                      <a:pt x="229709" y="451603"/>
                    </a:cubicBezTo>
                    <a:cubicBezTo>
                      <a:pt x="107667" y="451603"/>
                      <a:pt x="8282" y="352241"/>
                      <a:pt x="8282" y="230227"/>
                    </a:cubicBezTo>
                    <a:cubicBezTo>
                      <a:pt x="8282" y="108213"/>
                      <a:pt x="107667" y="8851"/>
                      <a:pt x="229709" y="8851"/>
                    </a:cubicBezTo>
                    <a:moveTo>
                      <a:pt x="229709" y="460645"/>
                    </a:moveTo>
                    <a:cubicBezTo>
                      <a:pt x="356797" y="460645"/>
                      <a:pt x="460085" y="357285"/>
                      <a:pt x="460085" y="230322"/>
                    </a:cubicBezTo>
                    <a:cubicBezTo>
                      <a:pt x="460085" y="103360"/>
                      <a:pt x="356702" y="0"/>
                      <a:pt x="229709" y="0"/>
                    </a:cubicBezTo>
                    <a:cubicBezTo>
                      <a:pt x="115569" y="0"/>
                      <a:pt x="20562" y="83373"/>
                      <a:pt x="2475" y="192443"/>
                    </a:cubicBezTo>
                    <a:cubicBezTo>
                      <a:pt x="857" y="205577"/>
                      <a:pt x="0" y="218997"/>
                      <a:pt x="0" y="232607"/>
                    </a:cubicBezTo>
                    <a:cubicBezTo>
                      <a:pt x="0" y="241267"/>
                      <a:pt x="476" y="249738"/>
                      <a:pt x="1047" y="258304"/>
                    </a:cubicBezTo>
                    <a:cubicBezTo>
                      <a:pt x="14851" y="372228"/>
                      <a:pt x="112141" y="460740"/>
                      <a:pt x="229709" y="460740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9" name="Forme libre 78">
                <a:extLst>
                  <a:ext uri="{FF2B5EF4-FFF2-40B4-BE49-F238E27FC236}">
                    <a16:creationId xmlns:a16="http://schemas.microsoft.com/office/drawing/2014/main" id="{E9916BED-4E30-32CD-256B-BD4FB9F4BD73}"/>
                  </a:ext>
                </a:extLst>
              </p:cNvPr>
              <p:cNvSpPr/>
              <p:nvPr/>
            </p:nvSpPr>
            <p:spPr>
              <a:xfrm>
                <a:off x="6050245" y="4005728"/>
                <a:ext cx="365079" cy="364994"/>
              </a:xfrm>
              <a:custGeom>
                <a:avLst/>
                <a:gdLst>
                  <a:gd name="connsiteX0" fmla="*/ 182587 w 365079"/>
                  <a:gd name="connsiteY0" fmla="*/ 8946 h 364994"/>
                  <a:gd name="connsiteX1" fmla="*/ 356131 w 365079"/>
                  <a:gd name="connsiteY1" fmla="*/ 182450 h 364994"/>
                  <a:gd name="connsiteX2" fmla="*/ 182587 w 365079"/>
                  <a:gd name="connsiteY2" fmla="*/ 355953 h 364994"/>
                  <a:gd name="connsiteX3" fmla="*/ 9044 w 365079"/>
                  <a:gd name="connsiteY3" fmla="*/ 182450 h 364994"/>
                  <a:gd name="connsiteX4" fmla="*/ 182587 w 365079"/>
                  <a:gd name="connsiteY4" fmla="*/ 8946 h 364994"/>
                  <a:gd name="connsiteX5" fmla="*/ 182587 w 365079"/>
                  <a:gd name="connsiteY5" fmla="*/ 364994 h 364994"/>
                  <a:gd name="connsiteX6" fmla="*/ 365079 w 365079"/>
                  <a:gd name="connsiteY6" fmla="*/ 182450 h 364994"/>
                  <a:gd name="connsiteX7" fmla="*/ 182587 w 365079"/>
                  <a:gd name="connsiteY7" fmla="*/ 0 h 364994"/>
                  <a:gd name="connsiteX8" fmla="*/ 0 w 365079"/>
                  <a:gd name="connsiteY8" fmla="*/ 182450 h 364994"/>
                  <a:gd name="connsiteX9" fmla="*/ 182587 w 365079"/>
                  <a:gd name="connsiteY9" fmla="*/ 364994 h 364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5079" h="364994">
                    <a:moveTo>
                      <a:pt x="182587" y="8946"/>
                    </a:moveTo>
                    <a:cubicBezTo>
                      <a:pt x="278260" y="8946"/>
                      <a:pt x="356131" y="86799"/>
                      <a:pt x="356131" y="182450"/>
                    </a:cubicBezTo>
                    <a:cubicBezTo>
                      <a:pt x="356131" y="278100"/>
                      <a:pt x="278260" y="355953"/>
                      <a:pt x="182587" y="355953"/>
                    </a:cubicBezTo>
                    <a:cubicBezTo>
                      <a:pt x="86915" y="355953"/>
                      <a:pt x="9044" y="278100"/>
                      <a:pt x="9044" y="182450"/>
                    </a:cubicBezTo>
                    <a:cubicBezTo>
                      <a:pt x="9044" y="86799"/>
                      <a:pt x="86915" y="8946"/>
                      <a:pt x="182587" y="8946"/>
                    </a:cubicBezTo>
                    <a:moveTo>
                      <a:pt x="182587" y="364994"/>
                    </a:moveTo>
                    <a:cubicBezTo>
                      <a:pt x="283210" y="364994"/>
                      <a:pt x="365079" y="283145"/>
                      <a:pt x="365079" y="182450"/>
                    </a:cubicBezTo>
                    <a:cubicBezTo>
                      <a:pt x="365079" y="81755"/>
                      <a:pt x="283210" y="0"/>
                      <a:pt x="182587" y="0"/>
                    </a:cubicBezTo>
                    <a:cubicBezTo>
                      <a:pt x="81964" y="0"/>
                      <a:pt x="0" y="81850"/>
                      <a:pt x="0" y="182450"/>
                    </a:cubicBezTo>
                    <a:cubicBezTo>
                      <a:pt x="0" y="283049"/>
                      <a:pt x="81869" y="364994"/>
                      <a:pt x="182587" y="364994"/>
                    </a:cubicBezTo>
                  </a:path>
                </a:pathLst>
              </a:custGeom>
              <a:grpFill/>
              <a:ln w="23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91272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6A1E3AC9-4F74-0C19-AE12-FE4FE7869567}"/>
              </a:ext>
            </a:extLst>
          </p:cNvPr>
          <p:cNvSpPr txBox="1"/>
          <p:nvPr userDrawn="1"/>
        </p:nvSpPr>
        <p:spPr>
          <a:xfrm>
            <a:off x="4105322" y="4734341"/>
            <a:ext cx="15738604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b="1" i="0" dirty="0">
                <a:solidFill>
                  <a:schemeClr val="bg1"/>
                </a:solidFill>
                <a:latin typeface="Marianne" panose="02000000000000000000" pitchFamily="2" charset="0"/>
              </a:rPr>
              <a:t>POUR EXPORTER EN JPG/PNG : </a:t>
            </a:r>
          </a:p>
          <a:p>
            <a:endParaRPr lang="fr-FR" sz="5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pPr marL="571471" indent="-571471">
              <a:buFont typeface="Wingdings" pitchFamily="2" charset="2"/>
              <a:buChar char="Ø"/>
            </a:pPr>
            <a:r>
              <a:rPr lang="fr-FR" sz="5400" dirty="0">
                <a:solidFill>
                  <a:schemeClr val="bg1"/>
                </a:solidFill>
                <a:latin typeface="Marianne" panose="02000000000000000000" pitchFamily="2" charset="0"/>
              </a:rPr>
              <a:t>Fichier</a:t>
            </a:r>
          </a:p>
          <a:p>
            <a:pPr marL="571471" indent="-571471">
              <a:buFont typeface="Wingdings" pitchFamily="2" charset="2"/>
              <a:buChar char="Ø"/>
            </a:pPr>
            <a:r>
              <a:rPr lang="fr-FR" sz="5400" dirty="0">
                <a:solidFill>
                  <a:schemeClr val="bg1"/>
                </a:solidFill>
                <a:latin typeface="Marianne" panose="02000000000000000000" pitchFamily="2" charset="0"/>
              </a:rPr>
              <a:t>Exporter</a:t>
            </a:r>
          </a:p>
          <a:p>
            <a:pPr marL="571471" indent="-571471">
              <a:buFont typeface="Wingdings" pitchFamily="2" charset="2"/>
              <a:buChar char="Ø"/>
            </a:pPr>
            <a:r>
              <a:rPr lang="fr-FR" sz="5400" dirty="0">
                <a:solidFill>
                  <a:schemeClr val="bg1"/>
                </a:solidFill>
                <a:latin typeface="Marianne" panose="02000000000000000000" pitchFamily="2" charset="0"/>
              </a:rPr>
              <a:t>Format de l’image : Sélectionner PNG ou JPG</a:t>
            </a:r>
          </a:p>
        </p:txBody>
      </p:sp>
    </p:spTree>
    <p:extLst>
      <p:ext uri="{BB962C8B-B14F-4D97-AF65-F5344CB8AC3E}">
        <p14:creationId xmlns:p14="http://schemas.microsoft.com/office/powerpoint/2010/main" val="2883866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3DEB5CE-7A8F-8AC8-1B53-EA6EC5FA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291" y="730251"/>
            <a:ext cx="21029831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EA046B3-BE17-1747-3F90-FFBBAAE369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291" y="3651250"/>
            <a:ext cx="21029831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4676AE-EB02-E73C-B876-8A2493BD8E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291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  <a:latin typeface="Marianne" panose="02000000000000000000" pitchFamily="2" charset="0"/>
              </a:defRPr>
            </a:lvl1pPr>
          </a:lstStyle>
          <a:p>
            <a:fld id="{A50EECFB-7224-F64F-B155-0267137AF790}" type="datetimeFigureOut">
              <a:rPr lang="fr-FR" smtClean="0"/>
              <a:pPr/>
              <a:t>11/07/2024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3CA29A7-E092-AF60-48EA-65E167E04C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6675" y="12712701"/>
            <a:ext cx="822906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  <a:latin typeface="Marianne" panose="02000000000000000000" pitchFamily="2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75043B-B643-3084-14E5-69EDF752CE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0079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  <a:latin typeface="Marianne" panose="02000000000000000000" pitchFamily="2" charset="0"/>
              </a:defRPr>
            </a:lvl1pPr>
          </a:lstStyle>
          <a:p>
            <a:fld id="{51D3F1CB-AE71-A244-BC20-A256EEC6704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4013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63" r:id="rId4"/>
  </p:sldLayoutIdLst>
  <p:txStyles>
    <p:titleStyle>
      <a:lvl1pPr algn="l" defTabSz="1828709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Marianne" panose="02000000000000000000" pitchFamily="2" charset="0"/>
          <a:ea typeface="+mj-ea"/>
          <a:cs typeface="+mj-cs"/>
        </a:defRPr>
      </a:lvl1pPr>
    </p:titleStyle>
    <p:bodyStyle>
      <a:lvl1pPr marL="457177" indent="-457177" algn="l" defTabSz="1828709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1pPr>
      <a:lvl2pPr marL="137153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2pPr>
      <a:lvl3pPr marL="2285886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3pPr>
      <a:lvl4pPr marL="3200240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4pPr>
      <a:lvl5pPr marL="4114594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5pPr>
      <a:lvl6pPr marL="5028949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303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657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01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5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09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063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17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771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126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48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83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C11A9C8-42D5-BE8B-3A40-7D9B3CB000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ts val="2700"/>
              </a:spcBef>
            </a:pPr>
            <a:r>
              <a:rPr lang="da-DK" b="1" dirty="0"/>
              <a:t>Lorem ipsum dolor sit amet,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D1373AB-F521-13DC-AF91-AE5C2386C0F5}"/>
              </a:ext>
            </a:extLst>
          </p:cNvPr>
          <p:cNvSpPr txBox="1"/>
          <p:nvPr/>
        </p:nvSpPr>
        <p:spPr>
          <a:xfrm>
            <a:off x="1927941" y="10223304"/>
            <a:ext cx="17565404" cy="881432"/>
          </a:xfrm>
          <a:prstGeom prst="rect">
            <a:avLst/>
          </a:prstGeom>
          <a:noFill/>
        </p:spPr>
        <p:txBody>
          <a:bodyPr wrap="square" lIns="0" tIns="0" rIns="0" bIns="0" anchor="b">
            <a:noAutofit/>
          </a:bodyPr>
          <a:lstStyle/>
          <a:p>
            <a:pPr algn="l"/>
            <a:r>
              <a:rPr lang="da-DK" sz="8000" b="1" i="0" u="none" strike="noStrike" dirty="0" smtClean="0">
                <a:ln>
                  <a:solidFill>
                    <a:schemeClr val="bg1"/>
                  </a:solidFill>
                </a:ln>
                <a:noFill/>
                <a:effectLst/>
                <a:latin typeface="Marianne ExtraBold" panose="02000000000000000000" pitchFamily="2" charset="0"/>
              </a:rPr>
              <a:t>Lorem ipsum dolor sit amet, </a:t>
            </a:r>
          </a:p>
        </p:txBody>
      </p:sp>
    </p:spTree>
    <p:extLst>
      <p:ext uri="{BB962C8B-B14F-4D97-AF65-F5344CB8AC3E}">
        <p14:creationId xmlns:p14="http://schemas.microsoft.com/office/powerpoint/2010/main" val="1218723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C11A9C8-42D5-BE8B-3A40-7D9B3CB000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ts val="2700"/>
              </a:spcBef>
            </a:pPr>
            <a:r>
              <a:rPr lang="da-DK" b="1" dirty="0"/>
              <a:t>Lorem ipsum dolor sit amet,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D1373AB-F521-13DC-AF91-AE5C2386C0F5}"/>
              </a:ext>
            </a:extLst>
          </p:cNvPr>
          <p:cNvSpPr txBox="1"/>
          <p:nvPr/>
        </p:nvSpPr>
        <p:spPr>
          <a:xfrm>
            <a:off x="1927941" y="10223304"/>
            <a:ext cx="17565404" cy="881432"/>
          </a:xfrm>
          <a:prstGeom prst="rect">
            <a:avLst/>
          </a:prstGeom>
          <a:noFill/>
        </p:spPr>
        <p:txBody>
          <a:bodyPr wrap="square" lIns="0" tIns="0" rIns="0" bIns="0" anchor="b">
            <a:noAutofit/>
          </a:bodyPr>
          <a:lstStyle/>
          <a:p>
            <a:pPr algn="l"/>
            <a:r>
              <a:rPr lang="da-DK" sz="8000" b="1" i="0" u="none" strike="noStrike" dirty="0" smtClean="0">
                <a:ln>
                  <a:solidFill>
                    <a:schemeClr val="bg1"/>
                  </a:solidFill>
                </a:ln>
                <a:noFill/>
                <a:effectLst/>
                <a:latin typeface="Marianne ExtraBold" panose="02000000000000000000" pitchFamily="2" charset="0"/>
              </a:rPr>
              <a:t>Lorem ipsum dolor sit amet, </a:t>
            </a:r>
          </a:p>
        </p:txBody>
      </p:sp>
    </p:spTree>
    <p:extLst>
      <p:ext uri="{BB962C8B-B14F-4D97-AF65-F5344CB8AC3E}">
        <p14:creationId xmlns:p14="http://schemas.microsoft.com/office/powerpoint/2010/main" val="1410140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C11A9C8-42D5-BE8B-3A40-7D9B3CB000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11318" y="5884229"/>
            <a:ext cx="20524736" cy="3661215"/>
          </a:xfrm>
        </p:spPr>
        <p:txBody>
          <a:bodyPr/>
          <a:lstStyle/>
          <a:p>
            <a:pPr>
              <a:spcBef>
                <a:spcPts val="2700"/>
              </a:spcBef>
            </a:pPr>
            <a:r>
              <a:rPr lang="da-DK" b="1" dirty="0"/>
              <a:t>Lorem ipsum dolor sit amet, </a:t>
            </a:r>
          </a:p>
          <a:p>
            <a:pPr>
              <a:spcBef>
                <a:spcPts val="2700"/>
              </a:spcBef>
            </a:pPr>
            <a:endParaRPr lang="fr-FR" sz="66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D1373AB-F521-13DC-AF91-AE5C2386C0F5}"/>
              </a:ext>
            </a:extLst>
          </p:cNvPr>
          <p:cNvSpPr txBox="1"/>
          <p:nvPr/>
        </p:nvSpPr>
        <p:spPr>
          <a:xfrm>
            <a:off x="1927941" y="10223304"/>
            <a:ext cx="17565404" cy="881432"/>
          </a:xfrm>
          <a:prstGeom prst="rect">
            <a:avLst/>
          </a:prstGeom>
          <a:noFill/>
        </p:spPr>
        <p:txBody>
          <a:bodyPr wrap="square" lIns="0" tIns="0" rIns="0" bIns="0" anchor="b">
            <a:noAutofit/>
          </a:bodyPr>
          <a:lstStyle/>
          <a:p>
            <a:pPr algn="l"/>
            <a:r>
              <a:rPr lang="da-DK" sz="8000" b="1" i="0" u="none" strike="noStrike" dirty="0" smtClean="0">
                <a:ln>
                  <a:solidFill>
                    <a:schemeClr val="bg1"/>
                  </a:solidFill>
                </a:ln>
                <a:noFill/>
                <a:effectLst/>
                <a:latin typeface="Marianne ExtraBold" panose="02000000000000000000" pitchFamily="2" charset="0"/>
              </a:rPr>
              <a:t>Lorem ipsum dolor sit amet, </a:t>
            </a:r>
          </a:p>
        </p:txBody>
      </p:sp>
    </p:spTree>
    <p:extLst>
      <p:ext uri="{BB962C8B-B14F-4D97-AF65-F5344CB8AC3E}">
        <p14:creationId xmlns:p14="http://schemas.microsoft.com/office/powerpoint/2010/main" val="36585305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GOUVERNEMEN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417DC3"/>
      </a:accent1>
      <a:accent2>
        <a:srgbClr val="CE6149"/>
      </a:accent2>
      <a:accent3>
        <a:srgbClr val="009099"/>
      </a:accent3>
      <a:accent4>
        <a:srgbClr val="00A95F"/>
      </a:accent4>
      <a:accent5>
        <a:srgbClr val="FFCA00"/>
      </a:accent5>
      <a:accent6>
        <a:srgbClr val="FF732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39</Words>
  <Application>Microsoft Office PowerPoint</Application>
  <PresentationFormat>Personnalisé</PresentationFormat>
  <Paragraphs>9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Marianne</vt:lpstr>
      <vt:lpstr>Marianne ExtraBold</vt:lpstr>
      <vt:lpstr>Wingdings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Martial Kurtz</dc:creator>
  <cp:lastModifiedBy>FILIATRE Margaux</cp:lastModifiedBy>
  <cp:revision>23</cp:revision>
  <dcterms:created xsi:type="dcterms:W3CDTF">2022-08-24T07:27:53Z</dcterms:created>
  <dcterms:modified xsi:type="dcterms:W3CDTF">2024-07-11T10:20:24Z</dcterms:modified>
</cp:coreProperties>
</file>