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5"/>
  </p:notesMasterIdLst>
  <p:sldIdLst>
    <p:sldId id="265" r:id="rId2"/>
    <p:sldId id="266" r:id="rId3"/>
    <p:sldId id="267" r:id="rId4"/>
  </p:sldIdLst>
  <p:sldSz cx="13716000" cy="24382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68"/>
    <p:restoredTop sz="94694"/>
  </p:normalViewPr>
  <p:slideViewPr>
    <p:cSldViewPr snapToGrid="0">
      <p:cViewPr varScale="1">
        <p:scale>
          <a:sx n="27" d="100"/>
          <a:sy n="27" d="100"/>
        </p:scale>
        <p:origin x="3220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42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BDF6E-9504-445F-9714-E1572E61723D}" type="datetimeFigureOut">
              <a:rPr lang="fr-FR" smtClean="0"/>
              <a:t>11/07/2024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3D8734-5E85-4B43-B87A-EA2570BCAA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1007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3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3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AA08E68-D99B-4FDE-1F48-EA553D7457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5333999" y="5334000"/>
            <a:ext cx="24383998" cy="13715999"/>
          </a:xfrm>
          <a:prstGeom prst="rect">
            <a:avLst/>
          </a:prstGeom>
        </p:spPr>
      </p:pic>
      <p:sp>
        <p:nvSpPr>
          <p:cNvPr id="9" name="Graphique 7">
            <a:extLst>
              <a:ext uri="{FF2B5EF4-FFF2-40B4-BE49-F238E27FC236}">
                <a16:creationId xmlns:a16="http://schemas.microsoft.com/office/drawing/2014/main" id="{A73253A2-53C8-4AAC-F62A-3F41F7D21278}"/>
              </a:ext>
            </a:extLst>
          </p:cNvPr>
          <p:cNvSpPr/>
          <p:nvPr/>
        </p:nvSpPr>
        <p:spPr>
          <a:xfrm>
            <a:off x="1276350" y="1225550"/>
            <a:ext cx="11188700" cy="21977350"/>
          </a:xfrm>
          <a:custGeom>
            <a:avLst/>
            <a:gdLst>
              <a:gd name="connsiteX0" fmla="*/ 11188700 w 11188700"/>
              <a:gd name="connsiteY0" fmla="*/ 21977350 h 21977350"/>
              <a:gd name="connsiteX1" fmla="*/ 6956425 w 11188700"/>
              <a:gd name="connsiteY1" fmla="*/ 21977350 h 21977350"/>
              <a:gd name="connsiteX2" fmla="*/ 6956425 w 11188700"/>
              <a:gd name="connsiteY2" fmla="*/ 21939250 h 21977350"/>
              <a:gd name="connsiteX3" fmla="*/ 11150600 w 11188700"/>
              <a:gd name="connsiteY3" fmla="*/ 21939250 h 21977350"/>
              <a:gd name="connsiteX4" fmla="*/ 11150600 w 11188700"/>
              <a:gd name="connsiteY4" fmla="*/ 38100 h 21977350"/>
              <a:gd name="connsiteX5" fmla="*/ 38100 w 11188700"/>
              <a:gd name="connsiteY5" fmla="*/ 38100 h 21977350"/>
              <a:gd name="connsiteX6" fmla="*/ 38100 w 11188700"/>
              <a:gd name="connsiteY6" fmla="*/ 21939250 h 21977350"/>
              <a:gd name="connsiteX7" fmla="*/ 4207129 w 11188700"/>
              <a:gd name="connsiteY7" fmla="*/ 21939250 h 21977350"/>
              <a:gd name="connsiteX8" fmla="*/ 4207129 w 11188700"/>
              <a:gd name="connsiteY8" fmla="*/ 21977350 h 21977350"/>
              <a:gd name="connsiteX9" fmla="*/ 0 w 11188700"/>
              <a:gd name="connsiteY9" fmla="*/ 21977350 h 21977350"/>
              <a:gd name="connsiteX10" fmla="*/ 0 w 11188700"/>
              <a:gd name="connsiteY10" fmla="*/ 0 h 21977350"/>
              <a:gd name="connsiteX11" fmla="*/ 11188700 w 11188700"/>
              <a:gd name="connsiteY11" fmla="*/ 0 h 21977350"/>
              <a:gd name="connsiteX12" fmla="*/ 11188700 w 11188700"/>
              <a:gd name="connsiteY12" fmla="*/ 21977350 h 2197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188700" h="21977350">
                <a:moveTo>
                  <a:pt x="11188700" y="21977350"/>
                </a:moveTo>
                <a:lnTo>
                  <a:pt x="6956425" y="21977350"/>
                </a:lnTo>
                <a:lnTo>
                  <a:pt x="6956425" y="21939250"/>
                </a:lnTo>
                <a:lnTo>
                  <a:pt x="11150600" y="21939250"/>
                </a:lnTo>
                <a:lnTo>
                  <a:pt x="11150600" y="38100"/>
                </a:lnTo>
                <a:lnTo>
                  <a:pt x="38100" y="38100"/>
                </a:lnTo>
                <a:lnTo>
                  <a:pt x="38100" y="21939250"/>
                </a:lnTo>
                <a:lnTo>
                  <a:pt x="4207129" y="21939250"/>
                </a:lnTo>
                <a:lnTo>
                  <a:pt x="4207129" y="21977350"/>
                </a:lnTo>
                <a:lnTo>
                  <a:pt x="0" y="21977350"/>
                </a:lnTo>
                <a:lnTo>
                  <a:pt x="0" y="0"/>
                </a:lnTo>
                <a:lnTo>
                  <a:pt x="11188700" y="0"/>
                </a:lnTo>
                <a:lnTo>
                  <a:pt x="11188700" y="21977350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5AD259D0-E651-D346-865D-E3E7EFAF3D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626690" y="22741789"/>
            <a:ext cx="2455258" cy="881432"/>
          </a:xfrm>
          <a:prstGeom prst="rect">
            <a:avLst/>
          </a:prstGeom>
        </p:spPr>
      </p:pic>
      <p:sp>
        <p:nvSpPr>
          <p:cNvPr id="2" name="Espace réservé du texte 6">
            <a:extLst>
              <a:ext uri="{FF2B5EF4-FFF2-40B4-BE49-F238E27FC236}">
                <a16:creationId xmlns:a16="http://schemas.microsoft.com/office/drawing/2014/main" id="{C46DED85-3561-BD17-EEDF-7923E8C583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67678" y="7156125"/>
            <a:ext cx="10052649" cy="11058724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8000" b="0" i="0">
                <a:solidFill>
                  <a:schemeClr val="bg1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EB595BC-017E-31D9-83F3-CF567E30063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858338" y="1868292"/>
            <a:ext cx="2611081" cy="256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02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2A28BAD-BC57-51F6-745E-81702F2BC8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5334001" y="5333999"/>
            <a:ext cx="24384000" cy="13716000"/>
          </a:xfrm>
          <a:prstGeom prst="rect">
            <a:avLst/>
          </a:prstGeom>
        </p:spPr>
      </p:pic>
      <p:sp>
        <p:nvSpPr>
          <p:cNvPr id="9" name="Graphique 7">
            <a:extLst>
              <a:ext uri="{FF2B5EF4-FFF2-40B4-BE49-F238E27FC236}">
                <a16:creationId xmlns:a16="http://schemas.microsoft.com/office/drawing/2014/main" id="{A73253A2-53C8-4AAC-F62A-3F41F7D21278}"/>
              </a:ext>
            </a:extLst>
          </p:cNvPr>
          <p:cNvSpPr/>
          <p:nvPr/>
        </p:nvSpPr>
        <p:spPr>
          <a:xfrm>
            <a:off x="1276350" y="1225550"/>
            <a:ext cx="11188700" cy="21977350"/>
          </a:xfrm>
          <a:custGeom>
            <a:avLst/>
            <a:gdLst>
              <a:gd name="connsiteX0" fmla="*/ 11188700 w 11188700"/>
              <a:gd name="connsiteY0" fmla="*/ 21977350 h 21977350"/>
              <a:gd name="connsiteX1" fmla="*/ 6956425 w 11188700"/>
              <a:gd name="connsiteY1" fmla="*/ 21977350 h 21977350"/>
              <a:gd name="connsiteX2" fmla="*/ 6956425 w 11188700"/>
              <a:gd name="connsiteY2" fmla="*/ 21939250 h 21977350"/>
              <a:gd name="connsiteX3" fmla="*/ 11150600 w 11188700"/>
              <a:gd name="connsiteY3" fmla="*/ 21939250 h 21977350"/>
              <a:gd name="connsiteX4" fmla="*/ 11150600 w 11188700"/>
              <a:gd name="connsiteY4" fmla="*/ 38100 h 21977350"/>
              <a:gd name="connsiteX5" fmla="*/ 38100 w 11188700"/>
              <a:gd name="connsiteY5" fmla="*/ 38100 h 21977350"/>
              <a:gd name="connsiteX6" fmla="*/ 38100 w 11188700"/>
              <a:gd name="connsiteY6" fmla="*/ 21939250 h 21977350"/>
              <a:gd name="connsiteX7" fmla="*/ 4207129 w 11188700"/>
              <a:gd name="connsiteY7" fmla="*/ 21939250 h 21977350"/>
              <a:gd name="connsiteX8" fmla="*/ 4207129 w 11188700"/>
              <a:gd name="connsiteY8" fmla="*/ 21977350 h 21977350"/>
              <a:gd name="connsiteX9" fmla="*/ 0 w 11188700"/>
              <a:gd name="connsiteY9" fmla="*/ 21977350 h 21977350"/>
              <a:gd name="connsiteX10" fmla="*/ 0 w 11188700"/>
              <a:gd name="connsiteY10" fmla="*/ 0 h 21977350"/>
              <a:gd name="connsiteX11" fmla="*/ 11188700 w 11188700"/>
              <a:gd name="connsiteY11" fmla="*/ 0 h 21977350"/>
              <a:gd name="connsiteX12" fmla="*/ 11188700 w 11188700"/>
              <a:gd name="connsiteY12" fmla="*/ 21977350 h 2197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188700" h="21977350">
                <a:moveTo>
                  <a:pt x="11188700" y="21977350"/>
                </a:moveTo>
                <a:lnTo>
                  <a:pt x="6956425" y="21977350"/>
                </a:lnTo>
                <a:lnTo>
                  <a:pt x="6956425" y="21939250"/>
                </a:lnTo>
                <a:lnTo>
                  <a:pt x="11150600" y="21939250"/>
                </a:lnTo>
                <a:lnTo>
                  <a:pt x="11150600" y="38100"/>
                </a:lnTo>
                <a:lnTo>
                  <a:pt x="38100" y="38100"/>
                </a:lnTo>
                <a:lnTo>
                  <a:pt x="38100" y="21939250"/>
                </a:lnTo>
                <a:lnTo>
                  <a:pt x="4207129" y="21939250"/>
                </a:lnTo>
                <a:lnTo>
                  <a:pt x="4207129" y="21977350"/>
                </a:lnTo>
                <a:lnTo>
                  <a:pt x="0" y="21977350"/>
                </a:lnTo>
                <a:lnTo>
                  <a:pt x="0" y="0"/>
                </a:lnTo>
                <a:lnTo>
                  <a:pt x="11188700" y="0"/>
                </a:lnTo>
                <a:lnTo>
                  <a:pt x="11188700" y="21977350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5AD259D0-E651-D346-865D-E3E7EFAF3D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626690" y="22741789"/>
            <a:ext cx="2455258" cy="881432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D397D026-A99F-8DB2-3AA0-984EC502BC0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858338" y="1868292"/>
            <a:ext cx="2611081" cy="2562427"/>
          </a:xfrm>
          <a:prstGeom prst="rect">
            <a:avLst/>
          </a:prstGeom>
        </p:spPr>
      </p:pic>
      <p:sp>
        <p:nvSpPr>
          <p:cNvPr id="5" name="Espace réservé du texte 6">
            <a:extLst>
              <a:ext uri="{FF2B5EF4-FFF2-40B4-BE49-F238E27FC236}">
                <a16:creationId xmlns:a16="http://schemas.microsoft.com/office/drawing/2014/main" id="{C91515DC-DA09-AD1C-DB5E-7AF521ACBE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67678" y="7156125"/>
            <a:ext cx="10052649" cy="11058724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8000" b="0" i="0">
                <a:solidFill>
                  <a:schemeClr val="bg1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842083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7A14AE5-276F-DA36-0DF2-AC63C5E734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5333654" y="5333652"/>
            <a:ext cx="24382416" cy="13715109"/>
          </a:xfrm>
          <a:prstGeom prst="rect">
            <a:avLst/>
          </a:prstGeom>
        </p:spPr>
      </p:pic>
      <p:sp>
        <p:nvSpPr>
          <p:cNvPr id="9" name="Graphique 7">
            <a:extLst>
              <a:ext uri="{FF2B5EF4-FFF2-40B4-BE49-F238E27FC236}">
                <a16:creationId xmlns:a16="http://schemas.microsoft.com/office/drawing/2014/main" id="{A73253A2-53C8-4AAC-F62A-3F41F7D21278}"/>
              </a:ext>
            </a:extLst>
          </p:cNvPr>
          <p:cNvSpPr/>
          <p:nvPr/>
        </p:nvSpPr>
        <p:spPr>
          <a:xfrm>
            <a:off x="1276350" y="1225550"/>
            <a:ext cx="11188700" cy="21977350"/>
          </a:xfrm>
          <a:custGeom>
            <a:avLst/>
            <a:gdLst>
              <a:gd name="connsiteX0" fmla="*/ 11188700 w 11188700"/>
              <a:gd name="connsiteY0" fmla="*/ 21977350 h 21977350"/>
              <a:gd name="connsiteX1" fmla="*/ 6956425 w 11188700"/>
              <a:gd name="connsiteY1" fmla="*/ 21977350 h 21977350"/>
              <a:gd name="connsiteX2" fmla="*/ 6956425 w 11188700"/>
              <a:gd name="connsiteY2" fmla="*/ 21939250 h 21977350"/>
              <a:gd name="connsiteX3" fmla="*/ 11150600 w 11188700"/>
              <a:gd name="connsiteY3" fmla="*/ 21939250 h 21977350"/>
              <a:gd name="connsiteX4" fmla="*/ 11150600 w 11188700"/>
              <a:gd name="connsiteY4" fmla="*/ 38100 h 21977350"/>
              <a:gd name="connsiteX5" fmla="*/ 38100 w 11188700"/>
              <a:gd name="connsiteY5" fmla="*/ 38100 h 21977350"/>
              <a:gd name="connsiteX6" fmla="*/ 38100 w 11188700"/>
              <a:gd name="connsiteY6" fmla="*/ 21939250 h 21977350"/>
              <a:gd name="connsiteX7" fmla="*/ 4207129 w 11188700"/>
              <a:gd name="connsiteY7" fmla="*/ 21939250 h 21977350"/>
              <a:gd name="connsiteX8" fmla="*/ 4207129 w 11188700"/>
              <a:gd name="connsiteY8" fmla="*/ 21977350 h 21977350"/>
              <a:gd name="connsiteX9" fmla="*/ 0 w 11188700"/>
              <a:gd name="connsiteY9" fmla="*/ 21977350 h 21977350"/>
              <a:gd name="connsiteX10" fmla="*/ 0 w 11188700"/>
              <a:gd name="connsiteY10" fmla="*/ 0 h 21977350"/>
              <a:gd name="connsiteX11" fmla="*/ 11188700 w 11188700"/>
              <a:gd name="connsiteY11" fmla="*/ 0 h 21977350"/>
              <a:gd name="connsiteX12" fmla="*/ 11188700 w 11188700"/>
              <a:gd name="connsiteY12" fmla="*/ 21977350 h 2197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188700" h="21977350">
                <a:moveTo>
                  <a:pt x="11188700" y="21977350"/>
                </a:moveTo>
                <a:lnTo>
                  <a:pt x="6956425" y="21977350"/>
                </a:lnTo>
                <a:lnTo>
                  <a:pt x="6956425" y="21939250"/>
                </a:lnTo>
                <a:lnTo>
                  <a:pt x="11150600" y="21939250"/>
                </a:lnTo>
                <a:lnTo>
                  <a:pt x="11150600" y="38100"/>
                </a:lnTo>
                <a:lnTo>
                  <a:pt x="38100" y="38100"/>
                </a:lnTo>
                <a:lnTo>
                  <a:pt x="38100" y="21939250"/>
                </a:lnTo>
                <a:lnTo>
                  <a:pt x="4207129" y="21939250"/>
                </a:lnTo>
                <a:lnTo>
                  <a:pt x="4207129" y="21977350"/>
                </a:lnTo>
                <a:lnTo>
                  <a:pt x="0" y="21977350"/>
                </a:lnTo>
                <a:lnTo>
                  <a:pt x="0" y="0"/>
                </a:lnTo>
                <a:lnTo>
                  <a:pt x="11188700" y="0"/>
                </a:lnTo>
                <a:lnTo>
                  <a:pt x="11188700" y="21977350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5AD259D0-E651-D346-865D-E3E7EFAF3D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626690" y="22741789"/>
            <a:ext cx="2455258" cy="881432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10B8DF60-CD7A-38A7-49F5-D9BBDD5B151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858338" y="1868292"/>
            <a:ext cx="2611081" cy="2562427"/>
          </a:xfrm>
          <a:prstGeom prst="rect">
            <a:avLst/>
          </a:prstGeom>
        </p:spPr>
      </p:pic>
      <p:sp>
        <p:nvSpPr>
          <p:cNvPr id="6" name="Espace réservé du texte 6">
            <a:extLst>
              <a:ext uri="{FF2B5EF4-FFF2-40B4-BE49-F238E27FC236}">
                <a16:creationId xmlns:a16="http://schemas.microsoft.com/office/drawing/2014/main" id="{FED74458-D9D9-239F-7DA5-BBDCA0C003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67678" y="7156125"/>
            <a:ext cx="10052649" cy="11058724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8000" b="0" i="0">
                <a:solidFill>
                  <a:schemeClr val="bg1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128717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305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143"/>
            <a:ext cx="11830050" cy="4712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0689"/>
            <a:ext cx="11830050" cy="15470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598890"/>
            <a:ext cx="308610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  <a:latin typeface="Marianne" panose="02000000000000000000" pitchFamily="2" charset="0"/>
              </a:defRPr>
            </a:lvl1pPr>
          </a:lstStyle>
          <a:p>
            <a:fld id="{8B589207-55B1-4B40-90E0-8378E4148D36}" type="datetimeFigureOut">
              <a:rPr lang="fr-FR" smtClean="0"/>
              <a:pPr/>
              <a:t>11/07/2024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598890"/>
            <a:ext cx="462915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latin typeface="Marianne" panose="02000000000000000000" pitchFamily="2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598890"/>
            <a:ext cx="308610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Marianne" panose="02000000000000000000" pitchFamily="2" charset="0"/>
              </a:defRPr>
            </a:lvl1pPr>
          </a:lstStyle>
          <a:p>
            <a:fld id="{FEC6A979-80C0-E348-8BB3-662C8F0028F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5714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5" r:id="rId2"/>
    <p:sldLayoutId id="2147483674" r:id="rId3"/>
    <p:sldLayoutId id="2147483676" r:id="rId4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Marianne" panose="02000000000000000000" pitchFamily="2" charset="0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B864D81-0C00-92ED-70E4-FF39EDC1223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67678" y="7394667"/>
            <a:ext cx="10052649" cy="11058724"/>
          </a:xfrm>
        </p:spPr>
        <p:txBody>
          <a:bodyPr/>
          <a:lstStyle/>
          <a:p>
            <a:pPr>
              <a:spcBef>
                <a:spcPts val="3300"/>
              </a:spcBef>
            </a:pPr>
            <a:r>
              <a:rPr lang="da-DK" b="1" dirty="0"/>
              <a:t>Lorem ipsum dolor sit amet,</a:t>
            </a:r>
          </a:p>
          <a:p>
            <a:pPr>
              <a:spcBef>
                <a:spcPts val="3300"/>
              </a:spcBef>
            </a:pP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5474F5E-EB9C-31F7-9413-81F2CB601092}"/>
              </a:ext>
            </a:extLst>
          </p:cNvPr>
          <p:cNvSpPr txBox="1"/>
          <p:nvPr/>
        </p:nvSpPr>
        <p:spPr>
          <a:xfrm>
            <a:off x="2084246" y="20726557"/>
            <a:ext cx="10052648" cy="881432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pPr algn="ctr"/>
            <a:r>
              <a:rPr lang="da-DK" sz="7200" b="1" dirty="0">
                <a:ln>
                  <a:solidFill>
                    <a:schemeClr val="bg1"/>
                  </a:solidFill>
                </a:ln>
                <a:noFill/>
                <a:latin typeface="Marianne ExtraBold" panose="02000000000000000000" pitchFamily="2" charset="0"/>
              </a:rPr>
              <a:t>Lorem ipsum dolor sit amet,</a:t>
            </a:r>
          </a:p>
        </p:txBody>
      </p:sp>
    </p:spTree>
    <p:extLst>
      <p:ext uri="{BB962C8B-B14F-4D97-AF65-F5344CB8AC3E}">
        <p14:creationId xmlns:p14="http://schemas.microsoft.com/office/powerpoint/2010/main" val="1394367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B864D81-0C00-92ED-70E4-FF39EDC1223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67678" y="7394667"/>
            <a:ext cx="10052649" cy="11058724"/>
          </a:xfrm>
        </p:spPr>
        <p:txBody>
          <a:bodyPr/>
          <a:lstStyle/>
          <a:p>
            <a:pPr>
              <a:spcBef>
                <a:spcPts val="3300"/>
              </a:spcBef>
            </a:pPr>
            <a:r>
              <a:rPr lang="da-DK" b="1" dirty="0"/>
              <a:t>Lorem ipsum dolor sit amet,</a:t>
            </a:r>
          </a:p>
          <a:p>
            <a:pPr>
              <a:spcBef>
                <a:spcPts val="3300"/>
              </a:spcBef>
            </a:pP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5474F5E-EB9C-31F7-9413-81F2CB601092}"/>
              </a:ext>
            </a:extLst>
          </p:cNvPr>
          <p:cNvSpPr txBox="1"/>
          <p:nvPr/>
        </p:nvSpPr>
        <p:spPr>
          <a:xfrm>
            <a:off x="1867679" y="21063442"/>
            <a:ext cx="10052648" cy="881432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pPr algn="ctr"/>
            <a:r>
              <a:rPr lang="da-DK" sz="7200" b="1" dirty="0">
                <a:ln>
                  <a:solidFill>
                    <a:schemeClr val="bg1"/>
                  </a:solidFill>
                </a:ln>
                <a:noFill/>
                <a:latin typeface="Marianne ExtraBold" panose="02000000000000000000" pitchFamily="2" charset="0"/>
              </a:rPr>
              <a:t>Lorem ipsum dolor sit amet,</a:t>
            </a:r>
          </a:p>
        </p:txBody>
      </p:sp>
    </p:spTree>
    <p:extLst>
      <p:ext uri="{BB962C8B-B14F-4D97-AF65-F5344CB8AC3E}">
        <p14:creationId xmlns:p14="http://schemas.microsoft.com/office/powerpoint/2010/main" val="3943950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DFA4CB0-7C96-0278-E91F-3530D8DCBC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67678" y="7394667"/>
            <a:ext cx="10052649" cy="11058724"/>
          </a:xfrm>
        </p:spPr>
        <p:txBody>
          <a:bodyPr/>
          <a:lstStyle/>
          <a:p>
            <a:pPr>
              <a:spcBef>
                <a:spcPts val="3300"/>
              </a:spcBef>
            </a:pPr>
            <a:r>
              <a:rPr lang="da-DK" b="1" dirty="0"/>
              <a:t>Lorem ipsum dolor sit amet,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5474F5E-EB9C-31F7-9413-81F2CB601092}"/>
              </a:ext>
            </a:extLst>
          </p:cNvPr>
          <p:cNvSpPr txBox="1"/>
          <p:nvPr/>
        </p:nvSpPr>
        <p:spPr>
          <a:xfrm>
            <a:off x="1867679" y="20461863"/>
            <a:ext cx="10052648" cy="881432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pPr algn="ctr"/>
            <a:r>
              <a:rPr lang="da-DK" sz="7200" b="1" dirty="0">
                <a:ln>
                  <a:solidFill>
                    <a:schemeClr val="bg1"/>
                  </a:solidFill>
                </a:ln>
                <a:noFill/>
                <a:latin typeface="Marianne ExtraBold" panose="02000000000000000000" pitchFamily="2" charset="0"/>
              </a:rPr>
              <a:t>Lorem ipsum dolor sit amet,</a:t>
            </a:r>
          </a:p>
        </p:txBody>
      </p:sp>
    </p:spTree>
    <p:extLst>
      <p:ext uri="{BB962C8B-B14F-4D97-AF65-F5344CB8AC3E}">
        <p14:creationId xmlns:p14="http://schemas.microsoft.com/office/powerpoint/2010/main" val="12617046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GOUVERNEMEN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417DC3"/>
      </a:accent1>
      <a:accent2>
        <a:srgbClr val="CE6149"/>
      </a:accent2>
      <a:accent3>
        <a:srgbClr val="009099"/>
      </a:accent3>
      <a:accent4>
        <a:srgbClr val="00A95F"/>
      </a:accent4>
      <a:accent5>
        <a:srgbClr val="FFCA00"/>
      </a:accent5>
      <a:accent6>
        <a:srgbClr val="FF732C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37</Words>
  <Application>Microsoft Office PowerPoint</Application>
  <PresentationFormat>Personnalisé</PresentationFormat>
  <Paragraphs>7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Martial Kurtz</dc:creator>
  <cp:lastModifiedBy>FILIATRE Margaux</cp:lastModifiedBy>
  <cp:revision>21</cp:revision>
  <dcterms:created xsi:type="dcterms:W3CDTF">2022-09-30T12:16:05Z</dcterms:created>
  <dcterms:modified xsi:type="dcterms:W3CDTF">2024-07-11T10:18:14Z</dcterms:modified>
</cp:coreProperties>
</file>