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3"/>
  </p:notesMasterIdLst>
  <p:sldIdLst>
    <p:sldId id="256" r:id="rId2"/>
  </p:sldIdLst>
  <p:sldSz cx="3600450" cy="45005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2"/>
    <a:srgbClr val="E001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35"/>
  </p:normalViewPr>
  <p:slideViewPr>
    <p:cSldViewPr snapToGrid="0">
      <p:cViewPr varScale="1">
        <p:scale>
          <a:sx n="168" d="100"/>
          <a:sy n="168" d="100"/>
        </p:scale>
        <p:origin x="295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5EA3B-FD07-2E4B-A89C-AE805A724C16}" type="datetimeFigureOut">
              <a:rPr lang="fr-FR" smtClean="0"/>
              <a:t>27/05/2025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193925" y="1143000"/>
            <a:ext cx="24701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9C83C3-DAA3-6140-8352-991ACE6AC29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18635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5643" rtl="0" eaLnBrk="1" latinLnBrk="0" hangingPunct="1">
      <a:defRPr sz="454" kern="1200">
        <a:solidFill>
          <a:schemeClr val="tx1"/>
        </a:solidFill>
        <a:latin typeface="+mn-lt"/>
        <a:ea typeface="+mn-ea"/>
        <a:cs typeface="+mn-cs"/>
      </a:defRPr>
    </a:lvl1pPr>
    <a:lvl2pPr marL="172822" algn="l" defTabSz="345643" rtl="0" eaLnBrk="1" latinLnBrk="0" hangingPunct="1">
      <a:defRPr sz="454" kern="1200">
        <a:solidFill>
          <a:schemeClr val="tx1"/>
        </a:solidFill>
        <a:latin typeface="+mn-lt"/>
        <a:ea typeface="+mn-ea"/>
        <a:cs typeface="+mn-cs"/>
      </a:defRPr>
    </a:lvl2pPr>
    <a:lvl3pPr marL="345643" algn="l" defTabSz="345643" rtl="0" eaLnBrk="1" latinLnBrk="0" hangingPunct="1">
      <a:defRPr sz="454" kern="1200">
        <a:solidFill>
          <a:schemeClr val="tx1"/>
        </a:solidFill>
        <a:latin typeface="+mn-lt"/>
        <a:ea typeface="+mn-ea"/>
        <a:cs typeface="+mn-cs"/>
      </a:defRPr>
    </a:lvl3pPr>
    <a:lvl4pPr marL="518465" algn="l" defTabSz="345643" rtl="0" eaLnBrk="1" latinLnBrk="0" hangingPunct="1">
      <a:defRPr sz="454" kern="1200">
        <a:solidFill>
          <a:schemeClr val="tx1"/>
        </a:solidFill>
        <a:latin typeface="+mn-lt"/>
        <a:ea typeface="+mn-ea"/>
        <a:cs typeface="+mn-cs"/>
      </a:defRPr>
    </a:lvl4pPr>
    <a:lvl5pPr marL="691286" algn="l" defTabSz="345643" rtl="0" eaLnBrk="1" latinLnBrk="0" hangingPunct="1">
      <a:defRPr sz="454" kern="1200">
        <a:solidFill>
          <a:schemeClr val="tx1"/>
        </a:solidFill>
        <a:latin typeface="+mn-lt"/>
        <a:ea typeface="+mn-ea"/>
        <a:cs typeface="+mn-cs"/>
      </a:defRPr>
    </a:lvl5pPr>
    <a:lvl6pPr marL="864108" algn="l" defTabSz="345643" rtl="0" eaLnBrk="1" latinLnBrk="0" hangingPunct="1">
      <a:defRPr sz="454" kern="1200">
        <a:solidFill>
          <a:schemeClr val="tx1"/>
        </a:solidFill>
        <a:latin typeface="+mn-lt"/>
        <a:ea typeface="+mn-ea"/>
        <a:cs typeface="+mn-cs"/>
      </a:defRPr>
    </a:lvl6pPr>
    <a:lvl7pPr marL="1036930" algn="l" defTabSz="345643" rtl="0" eaLnBrk="1" latinLnBrk="0" hangingPunct="1">
      <a:defRPr sz="454" kern="1200">
        <a:solidFill>
          <a:schemeClr val="tx1"/>
        </a:solidFill>
        <a:latin typeface="+mn-lt"/>
        <a:ea typeface="+mn-ea"/>
        <a:cs typeface="+mn-cs"/>
      </a:defRPr>
    </a:lvl7pPr>
    <a:lvl8pPr marL="1209751" algn="l" defTabSz="345643" rtl="0" eaLnBrk="1" latinLnBrk="0" hangingPunct="1">
      <a:defRPr sz="454" kern="1200">
        <a:solidFill>
          <a:schemeClr val="tx1"/>
        </a:solidFill>
        <a:latin typeface="+mn-lt"/>
        <a:ea typeface="+mn-ea"/>
        <a:cs typeface="+mn-cs"/>
      </a:defRPr>
    </a:lvl8pPr>
    <a:lvl9pPr marL="1382573" algn="l" defTabSz="345643" rtl="0" eaLnBrk="1" latinLnBrk="0" hangingPunct="1">
      <a:defRPr sz="45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0034" y="736551"/>
            <a:ext cx="3060383" cy="1566863"/>
          </a:xfrm>
        </p:spPr>
        <p:txBody>
          <a:bodyPr anchor="b"/>
          <a:lstStyle>
            <a:lvl1pPr algn="ctr">
              <a:defRPr sz="2363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0056" y="2363838"/>
            <a:ext cx="2700338" cy="1086594"/>
          </a:xfrm>
        </p:spPr>
        <p:txBody>
          <a:bodyPr/>
          <a:lstStyle>
            <a:lvl1pPr marL="0" indent="0" algn="ctr">
              <a:buNone/>
              <a:defRPr sz="945"/>
            </a:lvl1pPr>
            <a:lvl2pPr marL="180045" indent="0" algn="ctr">
              <a:buNone/>
              <a:defRPr sz="788"/>
            </a:lvl2pPr>
            <a:lvl3pPr marL="360091" indent="0" algn="ctr">
              <a:buNone/>
              <a:defRPr sz="709"/>
            </a:lvl3pPr>
            <a:lvl4pPr marL="540136" indent="0" algn="ctr">
              <a:buNone/>
              <a:defRPr sz="630"/>
            </a:lvl4pPr>
            <a:lvl5pPr marL="720181" indent="0" algn="ctr">
              <a:buNone/>
              <a:defRPr sz="630"/>
            </a:lvl5pPr>
            <a:lvl6pPr marL="900227" indent="0" algn="ctr">
              <a:buNone/>
              <a:defRPr sz="630"/>
            </a:lvl6pPr>
            <a:lvl7pPr marL="1080272" indent="0" algn="ctr">
              <a:buNone/>
              <a:defRPr sz="630"/>
            </a:lvl7pPr>
            <a:lvl8pPr marL="1260318" indent="0" algn="ctr">
              <a:buNone/>
              <a:defRPr sz="630"/>
            </a:lvl8pPr>
            <a:lvl9pPr marL="1440363" indent="0" algn="ctr">
              <a:buNone/>
              <a:defRPr sz="63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3A267-263D-6F4A-A4E0-B9F9B6530B6A}" type="datetimeFigureOut">
              <a:rPr lang="fr-FR" smtClean="0"/>
              <a:t>27/05/2025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8DD71-C1A6-664F-A201-FC37F9022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07947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3A267-263D-6F4A-A4E0-B9F9B6530B6A}" type="datetimeFigureOut">
              <a:rPr lang="fr-FR" smtClean="0"/>
              <a:t>27/05/2025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8DD71-C1A6-664F-A201-FC37F9022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740025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576572" y="239613"/>
            <a:ext cx="776347" cy="3814019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7531" y="239613"/>
            <a:ext cx="2284035" cy="3814019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3A267-263D-6F4A-A4E0-B9F9B6530B6A}" type="datetimeFigureOut">
              <a:rPr lang="fr-FR" smtClean="0"/>
              <a:t>27/05/2025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8DD71-C1A6-664F-A201-FC37F9022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66718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3A267-263D-6F4A-A4E0-B9F9B6530B6A}" type="datetimeFigureOut">
              <a:rPr lang="fr-FR" smtClean="0"/>
              <a:t>27/05/2025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8DD71-C1A6-664F-A201-FC37F9022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46085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5656" y="1122017"/>
            <a:ext cx="3105388" cy="1872109"/>
          </a:xfrm>
        </p:spPr>
        <p:txBody>
          <a:bodyPr anchor="b"/>
          <a:lstStyle>
            <a:lvl1pPr>
              <a:defRPr sz="2363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5656" y="3011836"/>
            <a:ext cx="3105388" cy="984498"/>
          </a:xfrm>
        </p:spPr>
        <p:txBody>
          <a:bodyPr/>
          <a:lstStyle>
            <a:lvl1pPr marL="0" indent="0">
              <a:buNone/>
              <a:defRPr sz="945">
                <a:solidFill>
                  <a:schemeClr val="tx1"/>
                </a:solidFill>
              </a:defRPr>
            </a:lvl1pPr>
            <a:lvl2pPr marL="180045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2pPr>
            <a:lvl3pPr marL="360091" indent="0">
              <a:buNone/>
              <a:defRPr sz="709">
                <a:solidFill>
                  <a:schemeClr val="tx1">
                    <a:tint val="75000"/>
                  </a:schemeClr>
                </a:solidFill>
              </a:defRPr>
            </a:lvl3pPr>
            <a:lvl4pPr marL="540136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4pPr>
            <a:lvl5pPr marL="720181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5pPr>
            <a:lvl6pPr marL="900227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6pPr>
            <a:lvl7pPr marL="1080272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7pPr>
            <a:lvl8pPr marL="1260318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8pPr>
            <a:lvl9pPr marL="1440363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3A267-263D-6F4A-A4E0-B9F9B6530B6A}" type="datetimeFigureOut">
              <a:rPr lang="fr-FR" smtClean="0"/>
              <a:t>27/05/2025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8DD71-C1A6-664F-A201-FC37F9022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0185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7531" y="1198066"/>
            <a:ext cx="1530191" cy="28555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22728" y="1198066"/>
            <a:ext cx="1530191" cy="28555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3A267-263D-6F4A-A4E0-B9F9B6530B6A}" type="datetimeFigureOut">
              <a:rPr lang="fr-FR" smtClean="0"/>
              <a:t>27/05/2025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8DD71-C1A6-664F-A201-FC37F9022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85370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0" y="239614"/>
            <a:ext cx="3105388" cy="869901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8000" y="1103263"/>
            <a:ext cx="1523159" cy="540692"/>
          </a:xfrm>
        </p:spPr>
        <p:txBody>
          <a:bodyPr anchor="b"/>
          <a:lstStyle>
            <a:lvl1pPr marL="0" indent="0">
              <a:buNone/>
              <a:defRPr sz="945" b="1"/>
            </a:lvl1pPr>
            <a:lvl2pPr marL="180045" indent="0">
              <a:buNone/>
              <a:defRPr sz="788" b="1"/>
            </a:lvl2pPr>
            <a:lvl3pPr marL="360091" indent="0">
              <a:buNone/>
              <a:defRPr sz="709" b="1"/>
            </a:lvl3pPr>
            <a:lvl4pPr marL="540136" indent="0">
              <a:buNone/>
              <a:defRPr sz="630" b="1"/>
            </a:lvl4pPr>
            <a:lvl5pPr marL="720181" indent="0">
              <a:buNone/>
              <a:defRPr sz="630" b="1"/>
            </a:lvl5pPr>
            <a:lvl6pPr marL="900227" indent="0">
              <a:buNone/>
              <a:defRPr sz="630" b="1"/>
            </a:lvl6pPr>
            <a:lvl7pPr marL="1080272" indent="0">
              <a:buNone/>
              <a:defRPr sz="630" b="1"/>
            </a:lvl7pPr>
            <a:lvl8pPr marL="1260318" indent="0">
              <a:buNone/>
              <a:defRPr sz="630" b="1"/>
            </a:lvl8pPr>
            <a:lvl9pPr marL="1440363" indent="0">
              <a:buNone/>
              <a:defRPr sz="63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8000" y="1643956"/>
            <a:ext cx="1523159" cy="2418011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22728" y="1103263"/>
            <a:ext cx="1530660" cy="540692"/>
          </a:xfrm>
        </p:spPr>
        <p:txBody>
          <a:bodyPr anchor="b"/>
          <a:lstStyle>
            <a:lvl1pPr marL="0" indent="0">
              <a:buNone/>
              <a:defRPr sz="945" b="1"/>
            </a:lvl1pPr>
            <a:lvl2pPr marL="180045" indent="0">
              <a:buNone/>
              <a:defRPr sz="788" b="1"/>
            </a:lvl2pPr>
            <a:lvl3pPr marL="360091" indent="0">
              <a:buNone/>
              <a:defRPr sz="709" b="1"/>
            </a:lvl3pPr>
            <a:lvl4pPr marL="540136" indent="0">
              <a:buNone/>
              <a:defRPr sz="630" b="1"/>
            </a:lvl4pPr>
            <a:lvl5pPr marL="720181" indent="0">
              <a:buNone/>
              <a:defRPr sz="630" b="1"/>
            </a:lvl5pPr>
            <a:lvl6pPr marL="900227" indent="0">
              <a:buNone/>
              <a:defRPr sz="630" b="1"/>
            </a:lvl6pPr>
            <a:lvl7pPr marL="1080272" indent="0">
              <a:buNone/>
              <a:defRPr sz="630" b="1"/>
            </a:lvl7pPr>
            <a:lvl8pPr marL="1260318" indent="0">
              <a:buNone/>
              <a:defRPr sz="630" b="1"/>
            </a:lvl8pPr>
            <a:lvl9pPr marL="1440363" indent="0">
              <a:buNone/>
              <a:defRPr sz="63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22728" y="1643956"/>
            <a:ext cx="1530660" cy="2418011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3A267-263D-6F4A-A4E0-B9F9B6530B6A}" type="datetimeFigureOut">
              <a:rPr lang="fr-FR" smtClean="0"/>
              <a:t>27/05/2025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8DD71-C1A6-664F-A201-FC37F9022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34368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3A267-263D-6F4A-A4E0-B9F9B6530B6A}" type="datetimeFigureOut">
              <a:rPr lang="fr-FR" smtClean="0"/>
              <a:t>27/05/2025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8DD71-C1A6-664F-A201-FC37F9022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1538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3A267-263D-6F4A-A4E0-B9F9B6530B6A}" type="datetimeFigureOut">
              <a:rPr lang="fr-FR" smtClean="0"/>
              <a:t>27/05/2025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8DD71-C1A6-664F-A201-FC37F9022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73434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0" y="300038"/>
            <a:ext cx="1161239" cy="1050131"/>
          </a:xfrm>
        </p:spPr>
        <p:txBody>
          <a:bodyPr anchor="b"/>
          <a:lstStyle>
            <a:lvl1pPr>
              <a:defRPr sz="126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0660" y="647999"/>
            <a:ext cx="1822728" cy="3198317"/>
          </a:xfrm>
        </p:spPr>
        <p:txBody>
          <a:bodyPr/>
          <a:lstStyle>
            <a:lvl1pPr>
              <a:defRPr sz="1260"/>
            </a:lvl1pPr>
            <a:lvl2pPr>
              <a:defRPr sz="1103"/>
            </a:lvl2pPr>
            <a:lvl3pPr>
              <a:defRPr sz="945"/>
            </a:lvl3pPr>
            <a:lvl4pPr>
              <a:defRPr sz="788"/>
            </a:lvl4pPr>
            <a:lvl5pPr>
              <a:defRPr sz="788"/>
            </a:lvl5pPr>
            <a:lvl6pPr>
              <a:defRPr sz="788"/>
            </a:lvl6pPr>
            <a:lvl7pPr>
              <a:defRPr sz="788"/>
            </a:lvl7pPr>
            <a:lvl8pPr>
              <a:defRPr sz="788"/>
            </a:lvl8pPr>
            <a:lvl9pPr>
              <a:defRPr sz="788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8000" y="1350169"/>
            <a:ext cx="1161239" cy="2501355"/>
          </a:xfrm>
        </p:spPr>
        <p:txBody>
          <a:bodyPr/>
          <a:lstStyle>
            <a:lvl1pPr marL="0" indent="0">
              <a:buNone/>
              <a:defRPr sz="630"/>
            </a:lvl1pPr>
            <a:lvl2pPr marL="180045" indent="0">
              <a:buNone/>
              <a:defRPr sz="551"/>
            </a:lvl2pPr>
            <a:lvl3pPr marL="360091" indent="0">
              <a:buNone/>
              <a:defRPr sz="473"/>
            </a:lvl3pPr>
            <a:lvl4pPr marL="540136" indent="0">
              <a:buNone/>
              <a:defRPr sz="394"/>
            </a:lvl4pPr>
            <a:lvl5pPr marL="720181" indent="0">
              <a:buNone/>
              <a:defRPr sz="394"/>
            </a:lvl5pPr>
            <a:lvl6pPr marL="900227" indent="0">
              <a:buNone/>
              <a:defRPr sz="394"/>
            </a:lvl6pPr>
            <a:lvl7pPr marL="1080272" indent="0">
              <a:buNone/>
              <a:defRPr sz="394"/>
            </a:lvl7pPr>
            <a:lvl8pPr marL="1260318" indent="0">
              <a:buNone/>
              <a:defRPr sz="394"/>
            </a:lvl8pPr>
            <a:lvl9pPr marL="1440363" indent="0">
              <a:buNone/>
              <a:defRPr sz="394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3A267-263D-6F4A-A4E0-B9F9B6530B6A}" type="datetimeFigureOut">
              <a:rPr lang="fr-FR" smtClean="0"/>
              <a:t>27/05/2025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8DD71-C1A6-664F-A201-FC37F9022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45378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0" y="300038"/>
            <a:ext cx="1161239" cy="1050131"/>
          </a:xfrm>
        </p:spPr>
        <p:txBody>
          <a:bodyPr anchor="b"/>
          <a:lstStyle>
            <a:lvl1pPr>
              <a:defRPr sz="126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30660" y="647999"/>
            <a:ext cx="1822728" cy="3198317"/>
          </a:xfrm>
        </p:spPr>
        <p:txBody>
          <a:bodyPr anchor="t"/>
          <a:lstStyle>
            <a:lvl1pPr marL="0" indent="0">
              <a:buNone/>
              <a:defRPr sz="1260"/>
            </a:lvl1pPr>
            <a:lvl2pPr marL="180045" indent="0">
              <a:buNone/>
              <a:defRPr sz="1103"/>
            </a:lvl2pPr>
            <a:lvl3pPr marL="360091" indent="0">
              <a:buNone/>
              <a:defRPr sz="945"/>
            </a:lvl3pPr>
            <a:lvl4pPr marL="540136" indent="0">
              <a:buNone/>
              <a:defRPr sz="788"/>
            </a:lvl4pPr>
            <a:lvl5pPr marL="720181" indent="0">
              <a:buNone/>
              <a:defRPr sz="788"/>
            </a:lvl5pPr>
            <a:lvl6pPr marL="900227" indent="0">
              <a:buNone/>
              <a:defRPr sz="788"/>
            </a:lvl6pPr>
            <a:lvl7pPr marL="1080272" indent="0">
              <a:buNone/>
              <a:defRPr sz="788"/>
            </a:lvl7pPr>
            <a:lvl8pPr marL="1260318" indent="0">
              <a:buNone/>
              <a:defRPr sz="788"/>
            </a:lvl8pPr>
            <a:lvl9pPr marL="1440363" indent="0">
              <a:buNone/>
              <a:defRPr sz="788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8000" y="1350169"/>
            <a:ext cx="1161239" cy="2501355"/>
          </a:xfrm>
        </p:spPr>
        <p:txBody>
          <a:bodyPr/>
          <a:lstStyle>
            <a:lvl1pPr marL="0" indent="0">
              <a:buNone/>
              <a:defRPr sz="630"/>
            </a:lvl1pPr>
            <a:lvl2pPr marL="180045" indent="0">
              <a:buNone/>
              <a:defRPr sz="551"/>
            </a:lvl2pPr>
            <a:lvl3pPr marL="360091" indent="0">
              <a:buNone/>
              <a:defRPr sz="473"/>
            </a:lvl3pPr>
            <a:lvl4pPr marL="540136" indent="0">
              <a:buNone/>
              <a:defRPr sz="394"/>
            </a:lvl4pPr>
            <a:lvl5pPr marL="720181" indent="0">
              <a:buNone/>
              <a:defRPr sz="394"/>
            </a:lvl5pPr>
            <a:lvl6pPr marL="900227" indent="0">
              <a:buNone/>
              <a:defRPr sz="394"/>
            </a:lvl6pPr>
            <a:lvl7pPr marL="1080272" indent="0">
              <a:buNone/>
              <a:defRPr sz="394"/>
            </a:lvl7pPr>
            <a:lvl8pPr marL="1260318" indent="0">
              <a:buNone/>
              <a:defRPr sz="394"/>
            </a:lvl8pPr>
            <a:lvl9pPr marL="1440363" indent="0">
              <a:buNone/>
              <a:defRPr sz="394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3A267-263D-6F4A-A4E0-B9F9B6530B6A}" type="datetimeFigureOut">
              <a:rPr lang="fr-FR" smtClean="0"/>
              <a:t>27/05/2025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8DD71-C1A6-664F-A201-FC37F9022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10025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7531" y="239614"/>
            <a:ext cx="3105388" cy="8699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7531" y="1198066"/>
            <a:ext cx="3105388" cy="28555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7531" y="4171356"/>
            <a:ext cx="810101" cy="239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03A267-263D-6F4A-A4E0-B9F9B6530B6A}" type="datetimeFigureOut">
              <a:rPr lang="fr-FR" smtClean="0"/>
              <a:t>27/05/2025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92649" y="4171356"/>
            <a:ext cx="1215152" cy="239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542818" y="4171356"/>
            <a:ext cx="810101" cy="239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88DD71-C1A6-664F-A201-FC37F9022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9438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360091" rtl="0" eaLnBrk="1" latinLnBrk="0" hangingPunct="1">
        <a:lnSpc>
          <a:spcPct val="90000"/>
        </a:lnSpc>
        <a:spcBef>
          <a:spcPct val="0"/>
        </a:spcBef>
        <a:buNone/>
        <a:defRPr sz="17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0023" indent="-90023" algn="l" defTabSz="360091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103" kern="1200">
          <a:solidFill>
            <a:schemeClr val="tx1"/>
          </a:solidFill>
          <a:latin typeface="+mn-lt"/>
          <a:ea typeface="+mn-ea"/>
          <a:cs typeface="+mn-cs"/>
        </a:defRPr>
      </a:lvl1pPr>
      <a:lvl2pPr marL="270068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sz="945" kern="1200">
          <a:solidFill>
            <a:schemeClr val="tx1"/>
          </a:solidFill>
          <a:latin typeface="+mn-lt"/>
          <a:ea typeface="+mn-ea"/>
          <a:cs typeface="+mn-cs"/>
        </a:defRPr>
      </a:lvl2pPr>
      <a:lvl3pPr marL="450113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sz="788" kern="1200">
          <a:solidFill>
            <a:schemeClr val="tx1"/>
          </a:solidFill>
          <a:latin typeface="+mn-lt"/>
          <a:ea typeface="+mn-ea"/>
          <a:cs typeface="+mn-cs"/>
        </a:defRPr>
      </a:lvl3pPr>
      <a:lvl4pPr marL="630159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sz="709" kern="1200">
          <a:solidFill>
            <a:schemeClr val="tx1"/>
          </a:solidFill>
          <a:latin typeface="+mn-lt"/>
          <a:ea typeface="+mn-ea"/>
          <a:cs typeface="+mn-cs"/>
        </a:defRPr>
      </a:lvl4pPr>
      <a:lvl5pPr marL="810204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sz="709" kern="1200">
          <a:solidFill>
            <a:schemeClr val="tx1"/>
          </a:solidFill>
          <a:latin typeface="+mn-lt"/>
          <a:ea typeface="+mn-ea"/>
          <a:cs typeface="+mn-cs"/>
        </a:defRPr>
      </a:lvl5pPr>
      <a:lvl6pPr marL="990249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sz="709" kern="1200">
          <a:solidFill>
            <a:schemeClr val="tx1"/>
          </a:solidFill>
          <a:latin typeface="+mn-lt"/>
          <a:ea typeface="+mn-ea"/>
          <a:cs typeface="+mn-cs"/>
        </a:defRPr>
      </a:lvl6pPr>
      <a:lvl7pPr marL="1170295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sz="709" kern="1200">
          <a:solidFill>
            <a:schemeClr val="tx1"/>
          </a:solidFill>
          <a:latin typeface="+mn-lt"/>
          <a:ea typeface="+mn-ea"/>
          <a:cs typeface="+mn-cs"/>
        </a:defRPr>
      </a:lvl7pPr>
      <a:lvl8pPr marL="1350340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sz="709" kern="1200">
          <a:solidFill>
            <a:schemeClr val="tx1"/>
          </a:solidFill>
          <a:latin typeface="+mn-lt"/>
          <a:ea typeface="+mn-ea"/>
          <a:cs typeface="+mn-cs"/>
        </a:defRPr>
      </a:lvl8pPr>
      <a:lvl9pPr marL="1530386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sz="70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0091" rtl="0" eaLnBrk="1" latinLnBrk="0" hangingPunct="1">
        <a:defRPr sz="709" kern="1200">
          <a:solidFill>
            <a:schemeClr val="tx1"/>
          </a:solidFill>
          <a:latin typeface="+mn-lt"/>
          <a:ea typeface="+mn-ea"/>
          <a:cs typeface="+mn-cs"/>
        </a:defRPr>
      </a:lvl1pPr>
      <a:lvl2pPr marL="180045" algn="l" defTabSz="360091" rtl="0" eaLnBrk="1" latinLnBrk="0" hangingPunct="1">
        <a:defRPr sz="709" kern="1200">
          <a:solidFill>
            <a:schemeClr val="tx1"/>
          </a:solidFill>
          <a:latin typeface="+mn-lt"/>
          <a:ea typeface="+mn-ea"/>
          <a:cs typeface="+mn-cs"/>
        </a:defRPr>
      </a:lvl2pPr>
      <a:lvl3pPr marL="360091" algn="l" defTabSz="360091" rtl="0" eaLnBrk="1" latinLnBrk="0" hangingPunct="1">
        <a:defRPr sz="709" kern="1200">
          <a:solidFill>
            <a:schemeClr val="tx1"/>
          </a:solidFill>
          <a:latin typeface="+mn-lt"/>
          <a:ea typeface="+mn-ea"/>
          <a:cs typeface="+mn-cs"/>
        </a:defRPr>
      </a:lvl3pPr>
      <a:lvl4pPr marL="540136" algn="l" defTabSz="360091" rtl="0" eaLnBrk="1" latinLnBrk="0" hangingPunct="1">
        <a:defRPr sz="709" kern="1200">
          <a:solidFill>
            <a:schemeClr val="tx1"/>
          </a:solidFill>
          <a:latin typeface="+mn-lt"/>
          <a:ea typeface="+mn-ea"/>
          <a:cs typeface="+mn-cs"/>
        </a:defRPr>
      </a:lvl4pPr>
      <a:lvl5pPr marL="720181" algn="l" defTabSz="360091" rtl="0" eaLnBrk="1" latinLnBrk="0" hangingPunct="1">
        <a:defRPr sz="709" kern="1200">
          <a:solidFill>
            <a:schemeClr val="tx1"/>
          </a:solidFill>
          <a:latin typeface="+mn-lt"/>
          <a:ea typeface="+mn-ea"/>
          <a:cs typeface="+mn-cs"/>
        </a:defRPr>
      </a:lvl5pPr>
      <a:lvl6pPr marL="900227" algn="l" defTabSz="360091" rtl="0" eaLnBrk="1" latinLnBrk="0" hangingPunct="1">
        <a:defRPr sz="709" kern="1200">
          <a:solidFill>
            <a:schemeClr val="tx1"/>
          </a:solidFill>
          <a:latin typeface="+mn-lt"/>
          <a:ea typeface="+mn-ea"/>
          <a:cs typeface="+mn-cs"/>
        </a:defRPr>
      </a:lvl6pPr>
      <a:lvl7pPr marL="1080272" algn="l" defTabSz="360091" rtl="0" eaLnBrk="1" latinLnBrk="0" hangingPunct="1">
        <a:defRPr sz="709" kern="1200">
          <a:solidFill>
            <a:schemeClr val="tx1"/>
          </a:solidFill>
          <a:latin typeface="+mn-lt"/>
          <a:ea typeface="+mn-ea"/>
          <a:cs typeface="+mn-cs"/>
        </a:defRPr>
      </a:lvl7pPr>
      <a:lvl8pPr marL="1260318" algn="l" defTabSz="360091" rtl="0" eaLnBrk="1" latinLnBrk="0" hangingPunct="1">
        <a:defRPr sz="709" kern="1200">
          <a:solidFill>
            <a:schemeClr val="tx1"/>
          </a:solidFill>
          <a:latin typeface="+mn-lt"/>
          <a:ea typeface="+mn-ea"/>
          <a:cs typeface="+mn-cs"/>
        </a:defRPr>
      </a:lvl8pPr>
      <a:lvl9pPr marL="1440363" algn="l" defTabSz="360091" rtl="0" eaLnBrk="1" latinLnBrk="0" hangingPunct="1">
        <a:defRPr sz="70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e 3">
            <a:extLst>
              <a:ext uri="{FF2B5EF4-FFF2-40B4-BE49-F238E27FC236}">
                <a16:creationId xmlns:a16="http://schemas.microsoft.com/office/drawing/2014/main" id="{C4302DE9-ED60-123C-F124-C25266E6A47E}"/>
              </a:ext>
            </a:extLst>
          </p:cNvPr>
          <p:cNvGrpSpPr/>
          <p:nvPr/>
        </p:nvGrpSpPr>
        <p:grpSpPr>
          <a:xfrm>
            <a:off x="0" y="0"/>
            <a:ext cx="3600450" cy="4500563"/>
            <a:chOff x="0" y="0"/>
            <a:chExt cx="3600450" cy="4500563"/>
          </a:xfrm>
        </p:grpSpPr>
        <p:pic>
          <p:nvPicPr>
            <p:cNvPr id="3" name="Image 2">
              <a:extLst>
                <a:ext uri="{FF2B5EF4-FFF2-40B4-BE49-F238E27FC236}">
                  <a16:creationId xmlns:a16="http://schemas.microsoft.com/office/drawing/2014/main" id="{FDE3B6F2-DDAD-A592-4FD5-CBFE86AF142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3600450" cy="4500563"/>
            </a:xfrm>
            <a:prstGeom prst="rect">
              <a:avLst/>
            </a:prstGeom>
          </p:spPr>
        </p:pic>
        <p:sp>
          <p:nvSpPr>
            <p:cNvPr id="8" name="Ellipse 7">
              <a:extLst>
                <a:ext uri="{FF2B5EF4-FFF2-40B4-BE49-F238E27FC236}">
                  <a16:creationId xmlns:a16="http://schemas.microsoft.com/office/drawing/2014/main" id="{709CA2C4-6913-175F-A555-CB84FD2CD196}"/>
                </a:ext>
              </a:extLst>
            </p:cNvPr>
            <p:cNvSpPr/>
            <p:nvPr/>
          </p:nvSpPr>
          <p:spPr>
            <a:xfrm>
              <a:off x="1048131" y="1417320"/>
              <a:ext cx="1499617" cy="14996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6" name="ZoneTexte 5">
            <a:extLst>
              <a:ext uri="{FF2B5EF4-FFF2-40B4-BE49-F238E27FC236}">
                <a16:creationId xmlns:a16="http://schemas.microsoft.com/office/drawing/2014/main" id="{FCDD269B-48C3-4F4F-D73A-E36727AD1C6A}"/>
              </a:ext>
            </a:extLst>
          </p:cNvPr>
          <p:cNvSpPr txBox="1"/>
          <p:nvPr/>
        </p:nvSpPr>
        <p:spPr>
          <a:xfrm>
            <a:off x="1226632" y="1718024"/>
            <a:ext cx="1146048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800" b="1" dirty="0">
                <a:solidFill>
                  <a:srgbClr val="E00110"/>
                </a:solidFill>
                <a:latin typeface="Marianne" panose="02000000000000000000" pitchFamily="2" charset="0"/>
              </a:rPr>
              <a:t>2M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98E162F2-431B-5B89-4D07-B25EC677F709}"/>
              </a:ext>
            </a:extLst>
          </p:cNvPr>
          <p:cNvSpPr txBox="1"/>
          <p:nvPr/>
        </p:nvSpPr>
        <p:spPr>
          <a:xfrm>
            <a:off x="1157480" y="2265521"/>
            <a:ext cx="12809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>
                <a:solidFill>
                  <a:srgbClr val="000092"/>
                </a:solidFill>
                <a:latin typeface="Marianne" panose="02000000000000000000" pitchFamily="2" charset="0"/>
              </a:rPr>
              <a:t>Lorem ipsum </a:t>
            </a:r>
            <a:r>
              <a:rPr lang="fr-FR" sz="800" dirty="0" err="1">
                <a:solidFill>
                  <a:srgbClr val="000092"/>
                </a:solidFill>
                <a:latin typeface="Marianne" panose="02000000000000000000" pitchFamily="2" charset="0"/>
              </a:rPr>
              <a:t>dolor</a:t>
            </a:r>
            <a:r>
              <a:rPr lang="fr-FR" sz="800" dirty="0">
                <a:solidFill>
                  <a:srgbClr val="000092"/>
                </a:solidFill>
                <a:latin typeface="Marianne" panose="02000000000000000000" pitchFamily="2" charset="0"/>
              </a:rPr>
              <a:t> </a:t>
            </a:r>
            <a:r>
              <a:rPr lang="fr-FR" sz="800" dirty="0" err="1">
                <a:solidFill>
                  <a:srgbClr val="000092"/>
                </a:solidFill>
                <a:latin typeface="Marianne" panose="02000000000000000000" pitchFamily="2" charset="0"/>
              </a:rPr>
              <a:t>sit</a:t>
            </a:r>
            <a:r>
              <a:rPr lang="fr-FR" sz="800" dirty="0">
                <a:solidFill>
                  <a:srgbClr val="000092"/>
                </a:solidFill>
                <a:latin typeface="Marianne" panose="02000000000000000000" pitchFamily="2" charset="0"/>
              </a:rPr>
              <a:t> </a:t>
            </a:r>
            <a:r>
              <a:rPr lang="fr-FR" sz="800" dirty="0" err="1">
                <a:solidFill>
                  <a:srgbClr val="000092"/>
                </a:solidFill>
                <a:latin typeface="Marianne" panose="02000000000000000000" pitchFamily="2" charset="0"/>
              </a:rPr>
              <a:t>amet</a:t>
            </a:r>
            <a:r>
              <a:rPr lang="fr-FR" sz="800" dirty="0">
                <a:solidFill>
                  <a:srgbClr val="000092"/>
                </a:solidFill>
                <a:latin typeface="Marianne" panose="02000000000000000000" pitchFamily="2" charset="0"/>
              </a:rPr>
              <a:t>, </a:t>
            </a:r>
            <a:r>
              <a:rPr lang="fr-FR" sz="800" dirty="0" err="1">
                <a:solidFill>
                  <a:srgbClr val="000092"/>
                </a:solidFill>
                <a:latin typeface="Marianne" panose="02000000000000000000" pitchFamily="2" charset="0"/>
              </a:rPr>
              <a:t>consectetuer</a:t>
            </a:r>
            <a:endParaRPr lang="fr-FR" sz="800" dirty="0">
              <a:solidFill>
                <a:srgbClr val="000092"/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035223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8</TotalTime>
  <Words>8</Words>
  <Application>Microsoft Macintosh PowerPoint</Application>
  <PresentationFormat>Personnalisé</PresentationFormat>
  <Paragraphs>2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Marianne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oceane</dc:creator>
  <cp:lastModifiedBy>oceane</cp:lastModifiedBy>
  <cp:revision>2</cp:revision>
  <dcterms:created xsi:type="dcterms:W3CDTF">2025-05-27T08:07:20Z</dcterms:created>
  <dcterms:modified xsi:type="dcterms:W3CDTF">2025-05-27T08:16:22Z</dcterms:modified>
</cp:coreProperties>
</file>