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36004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2"/>
    <a:srgbClr val="E001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209" d="100"/>
          <a:sy n="209" d="100"/>
        </p:scale>
        <p:origin x="2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5EA3B-FD07-2E4B-A89C-AE805A724C1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C83C3-DAA3-6140-8352-991ACE6AC2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6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589241"/>
            <a:ext cx="3060383" cy="1253490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1891070"/>
            <a:ext cx="2700338" cy="869275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6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276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191691"/>
            <a:ext cx="776347" cy="305121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91691"/>
            <a:ext cx="2284035" cy="305121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52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69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897613"/>
            <a:ext cx="3105388" cy="1497687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2409469"/>
            <a:ext cx="3105388" cy="78759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2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958453"/>
            <a:ext cx="1530191" cy="22844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958453"/>
            <a:ext cx="1530191" cy="22844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71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191691"/>
            <a:ext cx="3105388" cy="69592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882610"/>
            <a:ext cx="1523159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315164"/>
            <a:ext cx="1523159" cy="193440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882610"/>
            <a:ext cx="1530660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315164"/>
            <a:ext cx="1530660" cy="193440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91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69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99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518399"/>
            <a:ext cx="1822728" cy="2558653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518399"/>
            <a:ext cx="1822728" cy="2558653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00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51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60719490-6FE1-BE28-744E-E1B31CB7AC6E}"/>
              </a:ext>
            </a:extLst>
          </p:cNvPr>
          <p:cNvGrpSpPr/>
          <p:nvPr/>
        </p:nvGrpSpPr>
        <p:grpSpPr>
          <a:xfrm>
            <a:off x="0" y="0"/>
            <a:ext cx="3600450" cy="3600450"/>
            <a:chOff x="0" y="0"/>
            <a:chExt cx="3600450" cy="360045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9EBF435-8F28-B5FA-0EAC-493675667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600450" cy="3600450"/>
            </a:xfrm>
            <a:prstGeom prst="rect">
              <a:avLst/>
            </a:prstGeom>
          </p:spPr>
        </p:pic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709CA2C4-6913-175F-A555-CB84FD2CD196}"/>
                </a:ext>
              </a:extLst>
            </p:cNvPr>
            <p:cNvSpPr/>
            <p:nvPr/>
          </p:nvSpPr>
          <p:spPr>
            <a:xfrm>
              <a:off x="1050416" y="1050417"/>
              <a:ext cx="1499617" cy="149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FCDD269B-48C3-4F4F-D73A-E36727AD1C6A}"/>
              </a:ext>
            </a:extLst>
          </p:cNvPr>
          <p:cNvSpPr txBox="1"/>
          <p:nvPr/>
        </p:nvSpPr>
        <p:spPr>
          <a:xfrm>
            <a:off x="1227201" y="1328928"/>
            <a:ext cx="11460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800" b="1" dirty="0">
                <a:solidFill>
                  <a:srgbClr val="E00110"/>
                </a:solidFill>
                <a:latin typeface="Marianne" panose="02000000000000000000" pitchFamily="2" charset="0"/>
              </a:rPr>
              <a:t>2M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E162F2-431B-5B89-4D07-B25EC677F709}"/>
              </a:ext>
            </a:extLst>
          </p:cNvPr>
          <p:cNvSpPr txBox="1"/>
          <p:nvPr/>
        </p:nvSpPr>
        <p:spPr>
          <a:xfrm>
            <a:off x="1154049" y="1876495"/>
            <a:ext cx="1253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Lorem ipsum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dolor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sit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amet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,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consectetuer</a:t>
            </a:r>
            <a:endParaRPr lang="fr-FR" sz="800" dirty="0">
              <a:solidFill>
                <a:srgbClr val="000092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522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8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oceane</dc:creator>
  <cp:lastModifiedBy>oceane</cp:lastModifiedBy>
  <cp:revision>1</cp:revision>
  <dcterms:created xsi:type="dcterms:W3CDTF">2025-05-27T08:07:20Z</dcterms:created>
  <dcterms:modified xsi:type="dcterms:W3CDTF">2025-05-27T08:13:57Z</dcterms:modified>
</cp:coreProperties>
</file>